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4" r:id="rId5"/>
    <p:sldId id="262" r:id="rId6"/>
    <p:sldId id="268" r:id="rId7"/>
  </p:sldIdLst>
  <p:sldSz cx="9144000" cy="6858000" type="screen4x3"/>
  <p:notesSz cx="6858000" cy="9144000"/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33"/>
    <a:srgbClr val="336600"/>
    <a:srgbClr val="99CC00"/>
    <a:srgbClr val="00A8E4"/>
    <a:srgbClr val="0000CC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3"/>
    <p:restoredTop sz="94717"/>
  </p:normalViewPr>
  <p:slideViewPr>
    <p:cSldViewPr snapToGrid="0" showGuides="1">
      <p:cViewPr varScale="1">
        <p:scale>
          <a:sx n="87" d="100"/>
          <a:sy n="87" d="100"/>
        </p:scale>
        <p:origin x="1488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둘째 수준</a:t>
            </a:r>
          </a:p>
          <a:p>
            <a:pPr marL="91440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셋째 수준</a:t>
            </a:r>
          </a:p>
          <a:p>
            <a:pPr marL="1371600" marR="0" lvl="3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넷째 수준</a:t>
            </a:r>
          </a:p>
          <a:p>
            <a:pPr marL="1828800" marR="0" lvl="4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다섯째 수준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3BFC83-C69D-45C3-A1A2-BBB9FC3A9A9A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6" descr="未命名插图 2"/>
          <p:cNvPicPr>
            <a:picLocks noChangeAspect="1"/>
          </p:cNvPicPr>
          <p:nvPr userDrawn="1"/>
        </p:nvPicPr>
        <p:blipFill>
          <a:blip r:embed="rId2"/>
          <a:srcRect b="639"/>
          <a:stretch>
            <a:fillRect/>
          </a:stretch>
        </p:blipFill>
        <p:spPr>
          <a:xfrm>
            <a:off x="0" y="4403725"/>
            <a:ext cx="9144000" cy="246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67" descr="00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304800"/>
            <a:ext cx="320040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368" descr="CUP反白稿"/>
          <p:cNvPicPr>
            <a:picLocks noChangeAspect="1"/>
          </p:cNvPicPr>
          <p:nvPr userDrawn="1"/>
        </p:nvPicPr>
        <p:blipFill>
          <a:blip r:embed="rId4"/>
          <a:srcRect l="27864" t="78127" r="20123"/>
          <a:stretch>
            <a:fillRect/>
          </a:stretch>
        </p:blipFill>
        <p:spPr>
          <a:xfrm>
            <a:off x="6657975" y="5699125"/>
            <a:ext cx="2133600" cy="874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7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027" name="Picture 78" descr="00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300788" y="77788"/>
            <a:ext cx="2305050" cy="64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79"/>
          <p:cNvSpPr/>
          <p:nvPr userDrawn="1"/>
        </p:nvSpPr>
        <p:spPr>
          <a:xfrm>
            <a:off x="0" y="736600"/>
            <a:ext cx="8532813" cy="0"/>
          </a:xfrm>
          <a:prstGeom prst="line">
            <a:avLst/>
          </a:prstGeom>
          <a:ln w="222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Text Box 80"/>
          <p:cNvSpPr txBox="1">
            <a:spLocks noChangeArrowheads="1"/>
          </p:cNvSpPr>
          <p:nvPr/>
        </p:nvSpPr>
        <p:spPr bwMode="auto">
          <a:xfrm>
            <a:off x="568325" y="630872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网络与继续教育学院</a:t>
            </a:r>
          </a:p>
        </p:txBody>
      </p:sp>
      <p:sp>
        <p:nvSpPr>
          <p:cNvPr id="1030" name="Line 81"/>
          <p:cNvSpPr/>
          <p:nvPr userDrawn="1"/>
        </p:nvSpPr>
        <p:spPr>
          <a:xfrm>
            <a:off x="611188" y="6265863"/>
            <a:ext cx="8532812" cy="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0"/>
          <p:cNvSpPr txBox="1"/>
          <p:nvPr/>
        </p:nvSpPr>
        <p:spPr>
          <a:xfrm>
            <a:off x="3995738" y="365283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2004.01</a:t>
            </a:r>
          </a:p>
        </p:txBody>
      </p:sp>
      <p:sp>
        <p:nvSpPr>
          <p:cNvPr id="3275" name="Text Box 203"/>
          <p:cNvSpPr txBox="1">
            <a:spLocks noChangeArrowheads="1"/>
          </p:cNvSpPr>
          <p:nvPr/>
        </p:nvSpPr>
        <p:spPr bwMode="auto">
          <a:xfrm>
            <a:off x="0" y="963976"/>
            <a:ext cx="9866811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</a:t>
            </a: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论文题目</a:t>
            </a:r>
            <a:endParaRPr kumimoji="1" lang="en-US" altLang="zh-CN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</a:t>
            </a:r>
            <a:endParaRPr kumimoji="1" lang="zh-CN" altLang="en-US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endParaRPr kumimoji="1" lang="zh-CN" altLang="en-US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姓    名：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    业：</a:t>
            </a:r>
            <a:r>
              <a:rPr kumimoji="1"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入学批次：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指导教师：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答辩日期：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</a:p>
          <a:p>
            <a:pPr marR="0" defTabSz="914400" eaLnBrk="1" latinLnBrk="1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1" lang="zh-CN" altLang="en-US" sz="20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/>
          </p:cNvSpPr>
          <p:nvPr>
            <p:ph type="title"/>
          </p:nvPr>
        </p:nvSpPr>
        <p:spPr>
          <a:xfrm>
            <a:off x="457200" y="823913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答辩内容</a:t>
            </a:r>
          </a:p>
        </p:txBody>
      </p:sp>
      <p:sp>
        <p:nvSpPr>
          <p:cNvPr id="5123" name="Rectangle 7"/>
          <p:cNvSpPr>
            <a:spLocks noGrp="1"/>
          </p:cNvSpPr>
          <p:nvPr>
            <p:ph idx="1"/>
          </p:nvPr>
        </p:nvSpPr>
        <p:spPr>
          <a:xfrm>
            <a:off x="457200" y="2027238"/>
            <a:ext cx="8229600" cy="452596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/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主要研究工作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总结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致谢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Rectangle 6"/>
          <p:cNvSpPr>
            <a:spLocks noGrp="1"/>
          </p:cNvSpPr>
          <p:nvPr/>
        </p:nvSpPr>
        <p:spPr>
          <a:xfrm>
            <a:off x="3192145" y="5507355"/>
            <a:ext cx="5633085" cy="628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/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说明：此处答辩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制作每项内容的页码数量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仅做参考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，可自行把控，但答辩时自己陈述的时间必须控制在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分钟以内。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42913" y="746125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876425"/>
            <a:ext cx="8229600" cy="452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研究目的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研究思路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 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31838"/>
            <a:ext cx="8361363" cy="198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主要研究工作</a:t>
            </a:r>
            <a: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/>
            </a:r>
            <a:b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阐述在本文中所做的主要工作、研究的主要内容及创新之处，可结合案例重点讲解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1" name="Rectangle 5"/>
          <p:cNvSpPr>
            <a:spLocks noGrp="1"/>
          </p:cNvSpPr>
          <p:nvPr>
            <p:ph idx="1"/>
          </p:nvPr>
        </p:nvSpPr>
        <p:spPr>
          <a:xfrm>
            <a:off x="442913" y="2846388"/>
            <a:ext cx="8229600" cy="288131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har char="•"/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77875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总结</a:t>
            </a:r>
            <a: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/>
            </a:r>
            <a:b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本文已得出的结论及完成情况，对实际工作的指导意义，有待进一步研究的内容</a:t>
            </a: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</a:p>
        </p:txBody>
      </p:sp>
      <p:sp>
        <p:nvSpPr>
          <p:cNvPr id="8195" name="Rectangle 5"/>
          <p:cNvSpPr>
            <a:spLocks noGrp="1"/>
          </p:cNvSpPr>
          <p:nvPr>
            <p:ph idx="1"/>
          </p:nvPr>
        </p:nvSpPr>
        <p:spPr>
          <a:xfrm>
            <a:off x="457200" y="3359150"/>
            <a:ext cx="8229600" cy="276701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34963" y="1614488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谢 谢！</a:t>
            </a:r>
            <a:b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敬请批评指正！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133</Words>
  <Application>Microsoft Office PowerPoint</Application>
  <PresentationFormat>全屏显示(4:3)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Gulim</vt:lpstr>
      <vt:lpstr>黑体</vt:lpstr>
      <vt:lpstr>华文行楷</vt:lpstr>
      <vt:lpstr>楷体_GB2312</vt:lpstr>
      <vt:lpstr>宋体</vt:lpstr>
      <vt:lpstr>Arial</vt:lpstr>
      <vt:lpstr>Times New Roman</vt:lpstr>
      <vt:lpstr>Wingdings</vt:lpstr>
      <vt:lpstr>1_기본 디자인</vt:lpstr>
      <vt:lpstr>PowerPoint 演示文稿</vt:lpstr>
      <vt:lpstr>答辩内容</vt:lpstr>
      <vt:lpstr>研究目的、思路</vt:lpstr>
      <vt:lpstr>主要研究工作 （阐述在本文中所做的主要工作、研究的主要内容及创新之处，可结合案例重点讲解）</vt:lpstr>
      <vt:lpstr>总结 （本文已得出的结论及完成情况，对实际工作的指导意义，有待进一步研究的内容）</vt:lpstr>
      <vt:lpstr> 谢 谢！  敬请批评指正！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HP</cp:lastModifiedBy>
  <cp:revision>59</cp:revision>
  <dcterms:created xsi:type="dcterms:W3CDTF">2004-04-28T06:12:00Z</dcterms:created>
  <dcterms:modified xsi:type="dcterms:W3CDTF">2023-10-10T07:49:10Z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ECEEF2288CB541D987756DC4BDD9BC38</vt:lpwstr>
  </property>
  <property fmtid="{D5CDD505-2E9C-101B-9397-08002B2CF9AE}" pid="3" name="KSOProductBuildVer">
    <vt:lpwstr>2052-11.1.0.11365</vt:lpwstr>
  </property>
</Properties>
</file>