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55" r:id="rId3"/>
  </p:sldMasterIdLst>
  <p:notesMasterIdLst>
    <p:notesMasterId r:id="rId22"/>
  </p:notesMasterIdLst>
  <p:sldIdLst>
    <p:sldId id="261" r:id="rId4"/>
    <p:sldId id="297" r:id="rId5"/>
    <p:sldId id="363" r:id="rId6"/>
    <p:sldId id="376" r:id="rId7"/>
    <p:sldId id="378" r:id="rId8"/>
    <p:sldId id="362" r:id="rId9"/>
    <p:sldId id="374" r:id="rId10"/>
    <p:sldId id="365" r:id="rId11"/>
    <p:sldId id="366" r:id="rId12"/>
    <p:sldId id="380" r:id="rId13"/>
    <p:sldId id="372" r:id="rId14"/>
    <p:sldId id="373" r:id="rId15"/>
    <p:sldId id="367" r:id="rId16"/>
    <p:sldId id="371" r:id="rId17"/>
    <p:sldId id="368" r:id="rId18"/>
    <p:sldId id="379" r:id="rId19"/>
    <p:sldId id="381" r:id="rId20"/>
    <p:sldId id="377" r:id="rId21"/>
  </p:sldIdLst>
  <p:sldSz cx="18286413" cy="10287000"/>
  <p:notesSz cx="6858000" cy="9144000"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38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1813" autoAdjust="0"/>
  </p:normalViewPr>
  <p:slideViewPr>
    <p:cSldViewPr snapToGrid="0">
      <p:cViewPr>
        <p:scale>
          <a:sx n="70" d="100"/>
          <a:sy n="70" d="100"/>
        </p:scale>
        <p:origin x="-1032" y="-90"/>
      </p:cViewPr>
      <p:guideLst>
        <p:guide orient="horz" pos="3238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3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0410B-B5DF-44D5-B438-62561615F79B}" type="datetimeFigureOut">
              <a:rPr kumimoji="1" lang="ja-JP" altLang="en-US" smtClean="0"/>
              <a:t>2019/10/16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F6D12-D0E5-42E3-AE9E-4CBB24513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61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13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078310" y="4279404"/>
            <a:ext cx="16200313" cy="3312368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1222326" y="4135388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6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orisont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-1" y="2407196"/>
            <a:ext cx="4462687" cy="468052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4462687" y="2407196"/>
            <a:ext cx="8568950" cy="468052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3031638" y="2407196"/>
            <a:ext cx="5254774" cy="46805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078310" y="7663779"/>
            <a:ext cx="16200313" cy="1530553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222326" y="751976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2" y="7087716"/>
            <a:ext cx="4463523" cy="144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4463522" y="7087716"/>
            <a:ext cx="8568007" cy="1440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3031637" y="7087716"/>
            <a:ext cx="5254774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44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1" grpId="0" animBg="1"/>
      <p:bldP spid="12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円/楕円 52"/>
          <p:cNvSpPr/>
          <p:nvPr userDrawn="1"/>
        </p:nvSpPr>
        <p:spPr>
          <a:xfrm>
            <a:off x="6076328" y="3034060"/>
            <a:ext cx="2367069" cy="236706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 userDrawn="1"/>
        </p:nvSpPr>
        <p:spPr>
          <a:xfrm>
            <a:off x="10005897" y="3034059"/>
            <a:ext cx="2367069" cy="23670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 userDrawn="1"/>
        </p:nvSpPr>
        <p:spPr>
          <a:xfrm>
            <a:off x="13935465" y="3034058"/>
            <a:ext cx="2367069" cy="2367069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 userDrawn="1"/>
        </p:nvSpPr>
        <p:spPr>
          <a:xfrm>
            <a:off x="2143915" y="3034057"/>
            <a:ext cx="2367069" cy="23670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 userDrawn="1"/>
        </p:nvSpPr>
        <p:spPr>
          <a:xfrm>
            <a:off x="5923928" y="2932460"/>
            <a:ext cx="2367069" cy="236706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9853497" y="2932459"/>
            <a:ext cx="2367069" cy="236706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 userDrawn="1"/>
        </p:nvSpPr>
        <p:spPr>
          <a:xfrm>
            <a:off x="13783065" y="2932458"/>
            <a:ext cx="2367069" cy="236706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 userDrawn="1"/>
        </p:nvSpPr>
        <p:spPr>
          <a:xfrm>
            <a:off x="1991515" y="2932457"/>
            <a:ext cx="2367069" cy="23670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5994888" y="2983263"/>
            <a:ext cx="2367069" cy="236706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9924457" y="2983262"/>
            <a:ext cx="2367069" cy="23670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3854025" y="2983261"/>
            <a:ext cx="2367069" cy="23670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2062475" y="2983260"/>
            <a:ext cx="2367069" cy="23670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kumimoji="1" lang="en-US" altLang="ja-JP" sz="24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1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6754393" y="3742768"/>
            <a:ext cx="848058" cy="84805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1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10683962" y="3742767"/>
            <a:ext cx="848058" cy="84805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14613530" y="3742766"/>
            <a:ext cx="848058" cy="84805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2821980" y="3742765"/>
            <a:ext cx="848058" cy="84805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404504" y="5501527"/>
            <a:ext cx="3683011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388170" y="6380880"/>
            <a:ext cx="371567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625829" y="6293615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307798" y="5499183"/>
            <a:ext cx="3715678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318687" y="6378536"/>
            <a:ext cx="371567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5556346" y="6291271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243759" y="5501527"/>
            <a:ext cx="3715678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249204" y="6380880"/>
            <a:ext cx="371567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9486863" y="6293615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179720" y="5501527"/>
            <a:ext cx="3715678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179720" y="6380880"/>
            <a:ext cx="371567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13417379" y="6293615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88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9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4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350"/>
                            </p:stCondLst>
                            <p:childTnLst>
                              <p:par>
                                <p:cTn id="1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8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800"/>
                            </p:stCondLst>
                            <p:childTnLst>
                              <p:par>
                                <p:cTn id="16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/>
      <p:bldP spid="11" grpId="1"/>
      <p:bldP spid="14" grpId="0"/>
      <p:bldP spid="14" grpId="1"/>
      <p:bldP spid="15" grpId="0"/>
      <p:bldP spid="15" grpId="1"/>
      <p:bldP spid="20" grpId="0"/>
      <p:bldP spid="20" grpId="1"/>
      <p:bldP spid="2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円/楕円 52"/>
          <p:cNvSpPr/>
          <p:nvPr userDrawn="1"/>
        </p:nvSpPr>
        <p:spPr>
          <a:xfrm>
            <a:off x="7746028" y="2830860"/>
            <a:ext cx="2950599" cy="29505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 userDrawn="1"/>
        </p:nvSpPr>
        <p:spPr>
          <a:xfrm>
            <a:off x="12906466" y="2830859"/>
            <a:ext cx="2950599" cy="29505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 userDrawn="1"/>
        </p:nvSpPr>
        <p:spPr>
          <a:xfrm>
            <a:off x="2585589" y="2830857"/>
            <a:ext cx="2950599" cy="29505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 userDrawn="1"/>
        </p:nvSpPr>
        <p:spPr>
          <a:xfrm>
            <a:off x="7593628" y="2729260"/>
            <a:ext cx="2950599" cy="29505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12754066" y="2729259"/>
            <a:ext cx="2950599" cy="29505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 userDrawn="1"/>
        </p:nvSpPr>
        <p:spPr>
          <a:xfrm>
            <a:off x="2433189" y="2729257"/>
            <a:ext cx="2950599" cy="29505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7664588" y="2780063"/>
            <a:ext cx="2950599" cy="29505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12825026" y="2780062"/>
            <a:ext cx="2950599" cy="29505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2504149" y="2780060"/>
            <a:ext cx="2950599" cy="29505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kumimoji="1" lang="en-US" altLang="ja-JP" sz="24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644014" y="5856370"/>
            <a:ext cx="4635777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611086" y="6735723"/>
            <a:ext cx="470262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2366057" y="6648458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6801600" y="5854026"/>
            <a:ext cx="4676895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804346" y="6733379"/>
            <a:ext cx="470262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7559317" y="6646114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11961877" y="5856370"/>
            <a:ext cx="4676895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1959179" y="6735723"/>
            <a:ext cx="4702628" cy="2143030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12714150" y="6648458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2571075" y="3844516"/>
            <a:ext cx="2798199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7736150" y="3844516"/>
            <a:ext cx="2798199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2901225" y="3844516"/>
            <a:ext cx="2798199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087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9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4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350"/>
                            </p:stCondLst>
                            <p:childTnLst>
                              <p:par>
                                <p:cTn id="1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6" grpId="0" animBg="1"/>
      <p:bldP spid="56" grpId="1" animBg="1"/>
      <p:bldP spid="49" grpId="0" animBg="1"/>
      <p:bldP spid="49" grpId="1" animBg="1"/>
      <p:bldP spid="50" grpId="0" animBg="1"/>
      <p:bldP spid="50" grpId="1" animBg="1"/>
      <p:bldP spid="52" grpId="0" animBg="1"/>
      <p:bldP spid="52" grpId="1" animBg="1"/>
      <p:bldP spid="10" grpId="0" animBg="1"/>
      <p:bldP spid="10" grpId="1" animBg="1"/>
      <p:bldP spid="12" grpId="0" animBg="1"/>
      <p:bldP spid="12" grpId="1" animBg="1"/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ic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574254" y="2479204"/>
            <a:ext cx="1183534" cy="1183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kumimoji="1" lang="en-US" altLang="ja-JP" sz="24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889851" y="2794801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807154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833637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977653" y="351645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319867" y="2479204"/>
            <a:ext cx="1183534" cy="11835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6635464" y="2794801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7552767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7579250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7723266" y="3516450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2060287" y="2479204"/>
            <a:ext cx="1183534" cy="11835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図プレースホルダー 12"/>
          <p:cNvSpPr>
            <a:spLocks noGrp="1"/>
          </p:cNvSpPr>
          <p:nvPr>
            <p:ph type="pic" sz="quarter" idx="28" hasCustomPrompt="1"/>
          </p:nvPr>
        </p:nvSpPr>
        <p:spPr>
          <a:xfrm>
            <a:off x="12375884" y="2794801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293187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319670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13463686" y="3516450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586116" y="5727948"/>
            <a:ext cx="1183534" cy="11835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図プレースホルダー 12"/>
          <p:cNvSpPr>
            <a:spLocks noGrp="1"/>
          </p:cNvSpPr>
          <p:nvPr>
            <p:ph type="pic" sz="quarter" idx="31" hasCustomPrompt="1"/>
          </p:nvPr>
        </p:nvSpPr>
        <p:spPr>
          <a:xfrm>
            <a:off x="901713" y="6043545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819016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845499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1989515" y="676519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 userDrawn="1"/>
        </p:nvSpPr>
        <p:spPr>
          <a:xfrm>
            <a:off x="6331729" y="5727948"/>
            <a:ext cx="1183534" cy="1183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図プレースホルダー 12"/>
          <p:cNvSpPr>
            <a:spLocks noGrp="1"/>
          </p:cNvSpPr>
          <p:nvPr>
            <p:ph type="pic" sz="quarter" idx="34" hasCustomPrompt="1"/>
          </p:nvPr>
        </p:nvSpPr>
        <p:spPr>
          <a:xfrm>
            <a:off x="6647326" y="6043545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7564629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7591112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7735128" y="6765194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12072149" y="5727948"/>
            <a:ext cx="1183534" cy="11835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図プレースホルダー 12"/>
          <p:cNvSpPr>
            <a:spLocks noGrp="1"/>
          </p:cNvSpPr>
          <p:nvPr>
            <p:ph type="pic" sz="quarter" idx="37" hasCustomPrompt="1"/>
          </p:nvPr>
        </p:nvSpPr>
        <p:spPr>
          <a:xfrm>
            <a:off x="12387746" y="6043545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13305049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39" hasCustomPrompt="1"/>
          </p:nvPr>
        </p:nvSpPr>
        <p:spPr>
          <a:xfrm>
            <a:off x="13331532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13475548" y="6765194"/>
            <a:ext cx="324036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54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00"/>
                            </p:stCondLst>
                            <p:childTnLst>
                              <p:par>
                                <p:cTn id="7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950"/>
                            </p:stCondLst>
                            <p:childTnLst>
                              <p:par>
                                <p:cTn id="9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50"/>
                            </p:stCondLst>
                            <p:childTnLst>
                              <p:par>
                                <p:cTn id="10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300"/>
                            </p:stCondLst>
                            <p:childTnLst>
                              <p:par>
                                <p:cTn id="12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900"/>
                            </p:stCondLst>
                            <p:childTnLst>
                              <p:par>
                                <p:cTn id="1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6650"/>
                            </p:stCondLst>
                            <p:childTnLst>
                              <p:par>
                                <p:cTn id="1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7250"/>
                            </p:stCondLst>
                            <p:childTnLst>
                              <p:par>
                                <p:cTn id="17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8000"/>
                            </p:stCondLst>
                            <p:childTnLst>
                              <p:par>
                                <p:cTn id="19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0" grpId="0"/>
      <p:bldP spid="20" grpId="1"/>
      <p:bldP spid="2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animBg="1"/>
      <p:bldP spid="31" grpId="1" animBg="1"/>
      <p:bldP spid="41" grpId="0"/>
      <p:bldP spid="41" grpId="1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animBg="1"/>
      <p:bldP spid="45" grpId="1" animBg="1"/>
      <p:bldP spid="46" grpId="0"/>
      <p:bldP spid="46" grpId="1"/>
      <p:bldP spid="4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animBg="1"/>
      <p:bldP spid="50" grpId="1" animBg="1"/>
      <p:bldP spid="51" grpId="0"/>
      <p:bldP spid="51" grpId="1"/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animBg="1"/>
      <p:bldP spid="55" grpId="0" animBg="1"/>
      <p:bldP spid="55" grpId="1" animBg="1"/>
      <p:bldP spid="56" grpId="0"/>
      <p:bldP spid="56" grpId="1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animBg="1"/>
      <p:bldP spid="60" grpId="1" animBg="1"/>
      <p:bldP spid="61" grpId="0"/>
      <p:bldP spid="61" grpId="1"/>
      <p:bldP spid="6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numeric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574254" y="2479204"/>
            <a:ext cx="1183534" cy="1183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1</a:t>
            </a:r>
            <a:endParaRPr kumimoji="1" lang="ja-JP" altLang="en-US" sz="3600" dirty="0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kumimoji="1" lang="en-US" altLang="ja-JP" sz="24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807154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833637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977653" y="351645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319867" y="2479204"/>
            <a:ext cx="1183534" cy="11835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2</a:t>
            </a:r>
            <a:endParaRPr kumimoji="1" lang="ja-JP" altLang="en-US" sz="3600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7552767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7579250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7723266" y="3516450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2060287" y="2479204"/>
            <a:ext cx="1183534" cy="11835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3</a:t>
            </a:r>
            <a:endParaRPr kumimoji="1" lang="ja-JP" altLang="en-US" sz="3600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293187" y="2724362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319670" y="3603715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13463686" y="3516450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586116" y="5727948"/>
            <a:ext cx="1183534" cy="11835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4</a:t>
            </a:r>
            <a:endParaRPr kumimoji="1" lang="ja-JP" altLang="en-US" sz="3600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819016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845499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1989515" y="676519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 userDrawn="1"/>
        </p:nvSpPr>
        <p:spPr>
          <a:xfrm>
            <a:off x="6331729" y="5727948"/>
            <a:ext cx="1183534" cy="1183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5</a:t>
            </a:r>
            <a:endParaRPr kumimoji="1" lang="ja-JP" altLang="en-US" sz="3600" dirty="0"/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7564629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7591112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7735128" y="6765194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12072149" y="5727948"/>
            <a:ext cx="1183534" cy="11835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6</a:t>
            </a:r>
            <a:endParaRPr kumimoji="1" lang="ja-JP" altLang="en-US" sz="3600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13305049" y="5973106"/>
            <a:ext cx="4270738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39" hasCustomPrompt="1"/>
          </p:nvPr>
        </p:nvSpPr>
        <p:spPr>
          <a:xfrm>
            <a:off x="13331532" y="6852459"/>
            <a:ext cx="4308618" cy="197183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13475548" y="6765194"/>
            <a:ext cx="324036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48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50"/>
                            </p:stCondLst>
                            <p:childTnLst>
                              <p:par>
                                <p:cTn id="8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900"/>
                            </p:stCondLst>
                            <p:childTnLst>
                              <p:par>
                                <p:cTn id="10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650"/>
                            </p:stCondLst>
                            <p:childTnLst>
                              <p:par>
                                <p:cTn id="1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250"/>
                            </p:stCondLst>
                            <p:childTnLst>
                              <p:par>
                                <p:cTn id="1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animBg="1"/>
      <p:bldP spid="31" grpId="1" animBg="1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animBg="1"/>
      <p:bldP spid="45" grpId="1" animBg="1"/>
      <p:bldP spid="4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animBg="1"/>
      <p:bldP spid="50" grpId="1" animBg="1"/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animBg="1"/>
      <p:bldP spid="55" grpId="0" animBg="1"/>
      <p:bldP spid="55" grpId="1" animBg="1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animBg="1"/>
      <p:bldP spid="60" grpId="1" animBg="1"/>
      <p:bldP spid="6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 userDrawn="1"/>
        </p:nvSpPr>
        <p:spPr>
          <a:xfrm>
            <a:off x="6297509" y="6731486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40" name="円/楕円 39"/>
          <p:cNvSpPr/>
          <p:nvPr userDrawn="1"/>
        </p:nvSpPr>
        <p:spPr>
          <a:xfrm>
            <a:off x="2067923" y="3222046"/>
            <a:ext cx="5060429" cy="506042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1465789" y="3814949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>
            <a:off x="1904038" y="3097899"/>
            <a:ext cx="5060429" cy="50604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2067923" y="3222046"/>
            <a:ext cx="4916413" cy="491641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4" name="円/楕円 43"/>
          <p:cNvSpPr/>
          <p:nvPr userDrawn="1"/>
        </p:nvSpPr>
        <p:spPr>
          <a:xfrm>
            <a:off x="771779" y="3078030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2149865" y="3125836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 userDrawn="1"/>
        </p:nvSpPr>
        <p:spPr>
          <a:xfrm>
            <a:off x="7300185" y="6347336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011062" y="4280927"/>
            <a:ext cx="8732894" cy="386702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8155077" y="4097534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011061" y="3129723"/>
            <a:ext cx="8732894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819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600"/>
                            </p:stCondLst>
                            <p:childTnLst>
                              <p:par>
                                <p:cTn id="80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00"/>
                            </p:stCondLst>
                            <p:childTnLst>
                              <p:par>
                                <p:cTn id="8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円/楕円 39"/>
          <p:cNvSpPr/>
          <p:nvPr userDrawn="1"/>
        </p:nvSpPr>
        <p:spPr>
          <a:xfrm>
            <a:off x="4458345" y="3412627"/>
            <a:ext cx="4022085" cy="40220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1" name="円/楕円 40"/>
          <p:cNvSpPr/>
          <p:nvPr userDrawn="1"/>
        </p:nvSpPr>
        <p:spPr>
          <a:xfrm>
            <a:off x="2445722" y="6065022"/>
            <a:ext cx="2917180" cy="29171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" name="円/楕円 4"/>
          <p:cNvSpPr/>
          <p:nvPr userDrawn="1"/>
        </p:nvSpPr>
        <p:spPr>
          <a:xfrm>
            <a:off x="1869641" y="2792663"/>
            <a:ext cx="3079949" cy="307994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0" name="円/楕円 29"/>
          <p:cNvSpPr/>
          <p:nvPr userDrawn="1"/>
        </p:nvSpPr>
        <p:spPr>
          <a:xfrm>
            <a:off x="7175549" y="7260833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31" name="円/楕円 30"/>
          <p:cNvSpPr/>
          <p:nvPr userDrawn="1"/>
        </p:nvSpPr>
        <p:spPr>
          <a:xfrm>
            <a:off x="1574220" y="6165309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768041" y="2685392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4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4379821" y="3328309"/>
            <a:ext cx="3976216" cy="3976216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7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2409803" y="6018154"/>
            <a:ext cx="2843075" cy="2843075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903945" y="5316417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 userDrawn="1"/>
        </p:nvSpPr>
        <p:spPr>
          <a:xfrm>
            <a:off x="2064474" y="5656588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 userDrawn="1"/>
        </p:nvSpPr>
        <p:spPr>
          <a:xfrm>
            <a:off x="6367929" y="7855916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1" name="アーチ 20"/>
          <p:cNvSpPr/>
          <p:nvPr userDrawn="1"/>
        </p:nvSpPr>
        <p:spPr>
          <a:xfrm rot="3600000">
            <a:off x="9163259" y="242042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2" name="アーチ 21"/>
          <p:cNvSpPr/>
          <p:nvPr userDrawn="1"/>
        </p:nvSpPr>
        <p:spPr>
          <a:xfrm rot="6618510">
            <a:off x="9279847" y="253700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0020638" y="2655891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0706654" y="3362068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アーチ 35"/>
          <p:cNvSpPr/>
          <p:nvPr userDrawn="1"/>
        </p:nvSpPr>
        <p:spPr>
          <a:xfrm rot="3600000">
            <a:off x="9163259" y="5835460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7" name="アーチ 36"/>
          <p:cNvSpPr/>
          <p:nvPr userDrawn="1"/>
        </p:nvSpPr>
        <p:spPr>
          <a:xfrm rot="6618510">
            <a:off x="9279847" y="5952048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10020638" y="6070930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0706654" y="6777107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539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100"/>
                            </p:stCondLst>
                            <p:childTnLst>
                              <p:par>
                                <p:cTn id="1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850"/>
                            </p:stCondLst>
                            <p:childTnLst>
                              <p:par>
                                <p:cTn id="1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950"/>
                            </p:stCondLst>
                            <p:childTnLst>
                              <p:par>
                                <p:cTn id="1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  <p:bldP spid="5" grpId="0" animBg="1"/>
      <p:bldP spid="5" grpId="1" animBg="1"/>
      <p:bldP spid="30" grpId="0" animBg="1"/>
      <p:bldP spid="30" grpId="1" animBg="1"/>
      <p:bldP spid="31" grpId="0" animBg="1"/>
      <p:bldP spid="31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1" grpId="1" animBg="1"/>
      <p:bldP spid="14" grpId="0" animBg="1"/>
      <p:bldP spid="14" grpId="1" animBg="1"/>
      <p:bldP spid="17" grpId="0" animBg="1"/>
      <p:bldP spid="17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21" grpId="0" animBg="1"/>
      <p:bldP spid="21" grpId="1" animBg="1"/>
      <p:bldP spid="22" grpId="0" animBg="1"/>
      <p:bldP spid="22" grpId="1" animBg="1"/>
      <p:bldP spid="23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6" grpId="1" animBg="1"/>
      <p:bldP spid="37" grpId="0" animBg="1"/>
      <p:bldP spid="37" grpId="1" animBg="1"/>
      <p:bldP spid="38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円/楕円 65"/>
          <p:cNvSpPr/>
          <p:nvPr userDrawn="1"/>
        </p:nvSpPr>
        <p:spPr>
          <a:xfrm>
            <a:off x="9664871" y="2437214"/>
            <a:ext cx="1756228" cy="17562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1045031" y="5921829"/>
            <a:ext cx="1756228" cy="17562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9519784" y="3626742"/>
            <a:ext cx="8766629" cy="375377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940796" y="6513388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09066" y="7271656"/>
            <a:ext cx="6086591" cy="2119087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0647831" y="2696964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509009" y="7467596"/>
            <a:ext cx="7762991" cy="1632861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632513"/>
            <a:ext cx="8766629" cy="375377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5" name="円/楕円 64"/>
          <p:cNvSpPr/>
          <p:nvPr userDrawn="1"/>
        </p:nvSpPr>
        <p:spPr>
          <a:xfrm>
            <a:off x="540658" y="7173684"/>
            <a:ext cx="1008745" cy="100874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67" name="円/楕円 66"/>
          <p:cNvSpPr/>
          <p:nvPr userDrawn="1"/>
        </p:nvSpPr>
        <p:spPr>
          <a:xfrm>
            <a:off x="11165457" y="1867529"/>
            <a:ext cx="878114" cy="87811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0" y="6386286"/>
            <a:ext cx="8766630" cy="943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68" name="正方形/長方形 67"/>
          <p:cNvSpPr/>
          <p:nvPr userDrawn="1"/>
        </p:nvSpPr>
        <p:spPr>
          <a:xfrm>
            <a:off x="9519784" y="3531926"/>
            <a:ext cx="8766630" cy="943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0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50"/>
                            </p:stCondLst>
                            <p:childTnLst>
                              <p:par>
                                <p:cTn id="7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11" grpId="0" animBg="1"/>
      <p:bldP spid="11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8" grpId="0" animBg="1"/>
      <p:bldP spid="55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animBg="1"/>
      <p:bldP spid="65" grpId="0" animBg="1"/>
      <p:bldP spid="65" grpId="1" animBg="1"/>
      <p:bldP spid="67" grpId="0" animBg="1"/>
      <p:bldP spid="67" grpId="1" animBg="1"/>
      <p:bldP spid="12" grpId="0" animBg="1"/>
      <p:bldP spid="6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1382135" y="2742860"/>
            <a:ext cx="3152799" cy="31527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218250" y="2618713"/>
            <a:ext cx="3152799" cy="3152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353999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5539138" y="2742860"/>
            <a:ext cx="3152799" cy="31527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375253" y="2618713"/>
            <a:ext cx="3152799" cy="31527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5511002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9696141" y="2742860"/>
            <a:ext cx="3152799" cy="31527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9532256" y="2618713"/>
            <a:ext cx="3152799" cy="31527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9668005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13853145" y="2742860"/>
            <a:ext cx="3152799" cy="315279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13689260" y="2618713"/>
            <a:ext cx="3152799" cy="315279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13825009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4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82803" y="5988137"/>
            <a:ext cx="397763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35285" y="7219190"/>
            <a:ext cx="3715678" cy="1643461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272944" y="7117857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020318" y="5985793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200268" y="7216846"/>
            <a:ext cx="3715678" cy="1643461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5437927" y="7115513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190501" y="5988137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365251" y="7219190"/>
            <a:ext cx="3715678" cy="1643461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9602910" y="7117857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360684" y="5988137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530235" y="7219190"/>
            <a:ext cx="3715678" cy="1643461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3767894" y="7117857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032937" y="6485306"/>
            <a:ext cx="3715678" cy="573935"/>
          </a:xfrm>
        </p:spPr>
        <p:txBody>
          <a:bodyPr anchor="t">
            <a:noAutofit/>
          </a:bodyPr>
          <a:lstStyle>
            <a:lvl1pPr algn="ctr">
              <a:defRPr sz="1800" i="1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5197920" y="6482962"/>
            <a:ext cx="3715678" cy="573935"/>
          </a:xfrm>
        </p:spPr>
        <p:txBody>
          <a:bodyPr anchor="t">
            <a:noAutofit/>
          </a:bodyPr>
          <a:lstStyle>
            <a:lvl1pPr algn="ctr">
              <a:defRPr sz="1800" i="1" baseline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9362903" y="6485306"/>
            <a:ext cx="3715678" cy="573935"/>
          </a:xfrm>
        </p:spPr>
        <p:txBody>
          <a:bodyPr anchor="t">
            <a:noAutofit/>
          </a:bodyPr>
          <a:lstStyle>
            <a:lvl1pPr algn="ctr">
              <a:defRPr sz="1800" i="1" baseline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3527887" y="6485306"/>
            <a:ext cx="3715678" cy="573935"/>
          </a:xfrm>
        </p:spPr>
        <p:txBody>
          <a:bodyPr anchor="t">
            <a:noAutofit/>
          </a:bodyPr>
          <a:lstStyle>
            <a:lvl1pPr algn="ctr">
              <a:defRPr sz="1800" i="1" baseline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51170" y="9432788"/>
            <a:ext cx="1080120" cy="547688"/>
          </a:xfr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800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50"/>
                            </p:stCondLst>
                            <p:childTnLst>
                              <p:par>
                                <p:cTn id="4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6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50"/>
                            </p:stCondLst>
                            <p:childTnLst>
                              <p:par>
                                <p:cTn id="1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50"/>
                            </p:stCondLst>
                            <p:childTnLst>
                              <p:par>
                                <p:cTn id="1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1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100"/>
                            </p:stCondLst>
                            <p:childTnLst>
                              <p:par>
                                <p:cTn id="15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96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100"/>
                            </p:stCondLst>
                            <p:childTnLst>
                              <p:par>
                                <p:cTn id="16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1382135" y="2742860"/>
            <a:ext cx="3152799" cy="31527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218250" y="2618713"/>
            <a:ext cx="3152799" cy="3152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353999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5539138" y="2742860"/>
            <a:ext cx="3152799" cy="31527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375253" y="2618713"/>
            <a:ext cx="3152799" cy="31527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5511002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9696141" y="2742860"/>
            <a:ext cx="3152799" cy="31527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9532256" y="2618713"/>
            <a:ext cx="3152799" cy="31527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9668005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13853145" y="2742860"/>
            <a:ext cx="3152799" cy="315279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13689260" y="2618713"/>
            <a:ext cx="3152799" cy="315279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13825009" y="2700656"/>
            <a:ext cx="3063073" cy="306307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4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82803" y="5988137"/>
            <a:ext cx="397763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35285" y="6781868"/>
            <a:ext cx="3715678" cy="1898306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272944" y="6680535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020318" y="5985793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200268" y="6779524"/>
            <a:ext cx="3715678" cy="1898306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5437927" y="6678191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190501" y="5988137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365251" y="6781868"/>
            <a:ext cx="3715678" cy="1898306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9602910" y="6680535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360684" y="5988137"/>
            <a:ext cx="4012911" cy="720080"/>
          </a:xfrm>
        </p:spPr>
        <p:txBody>
          <a:bodyPr anchor="t">
            <a:noAutofit/>
          </a:bodyPr>
          <a:lstStyle>
            <a:lvl1pPr algn="ct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530235" y="6781868"/>
            <a:ext cx="3715678" cy="1898306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3767894" y="6680535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51170" y="9432788"/>
            <a:ext cx="1080120" cy="547688"/>
          </a:xfr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417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50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50"/>
                            </p:stCondLst>
                            <p:childTnLst>
                              <p:par>
                                <p:cTn id="10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50"/>
                            </p:stCondLst>
                            <p:childTnLst>
                              <p:par>
                                <p:cTn id="1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6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600"/>
                            </p:stCondLst>
                            <p:childTnLst>
                              <p:par>
                                <p:cTn id="14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100"/>
                            </p:stCondLst>
                            <p:childTnLst>
                              <p:par>
                                <p:cTn id="14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アーチ 4"/>
          <p:cNvSpPr/>
          <p:nvPr userDrawn="1"/>
        </p:nvSpPr>
        <p:spPr>
          <a:xfrm rot="3600000">
            <a:off x="1165671" y="351033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3" name="アーチ 12"/>
          <p:cNvSpPr/>
          <p:nvPr userDrawn="1"/>
        </p:nvSpPr>
        <p:spPr>
          <a:xfrm rot="6618510">
            <a:off x="1282259" y="362691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0" y="3745801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5" y="4451978"/>
            <a:ext cx="13938025" cy="3227826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953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5" grpId="1" animBg="1"/>
      <p:bldP spid="13" grpId="0" animBg="1"/>
      <p:bldP spid="13" grpId="1" animBg="1"/>
      <p:bldP spid="1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sk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4684657" y="5560522"/>
            <a:ext cx="1032497" cy="1032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5706494" y="6515035"/>
            <a:ext cx="405980" cy="4059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1357412" y="2815601"/>
            <a:ext cx="4163054" cy="416305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996836" y="2898945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193527" y="2691454"/>
            <a:ext cx="4163054" cy="416305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329275" y="2815600"/>
            <a:ext cx="4044577" cy="4044577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627840" y="2220419"/>
            <a:ext cx="565687" cy="5656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41846" y="7178630"/>
            <a:ext cx="5663368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799793" y="7802411"/>
            <a:ext cx="5147474" cy="573935"/>
          </a:xfrm>
        </p:spPr>
        <p:txBody>
          <a:bodyPr anchor="t">
            <a:noAutofit/>
          </a:bodyPr>
          <a:lstStyle>
            <a:lvl1pPr algn="ctr">
              <a:defRPr sz="2000" i="1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185744" y="2506652"/>
            <a:ext cx="5627977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212228" y="3386005"/>
            <a:ext cx="5586604" cy="217451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6356244" y="3298740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6356244" y="5763825"/>
            <a:ext cx="829194" cy="8291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図プレースホルダー 12"/>
          <p:cNvSpPr>
            <a:spLocks noGrp="1"/>
          </p:cNvSpPr>
          <p:nvPr>
            <p:ph type="pic" sz="quarter" idx="20" hasCustomPrompt="1"/>
          </p:nvPr>
        </p:nvSpPr>
        <p:spPr>
          <a:xfrm>
            <a:off x="6484144" y="5891725"/>
            <a:ext cx="573395" cy="57339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6356243" y="6831797"/>
            <a:ext cx="829194" cy="82919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図プレースホルダー 12"/>
          <p:cNvSpPr>
            <a:spLocks noGrp="1"/>
          </p:cNvSpPr>
          <p:nvPr>
            <p:ph type="pic" sz="quarter" idx="32" hasCustomPrompt="1"/>
          </p:nvPr>
        </p:nvSpPr>
        <p:spPr>
          <a:xfrm>
            <a:off x="6484143" y="6959697"/>
            <a:ext cx="573395" cy="57339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6356244" y="7899770"/>
            <a:ext cx="829194" cy="829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図プレースホルダー 12"/>
          <p:cNvSpPr>
            <a:spLocks noGrp="1"/>
          </p:cNvSpPr>
          <p:nvPr>
            <p:ph type="pic" sz="quarter" idx="33" hasCustomPrompt="1"/>
          </p:nvPr>
        </p:nvSpPr>
        <p:spPr>
          <a:xfrm>
            <a:off x="6484144" y="8027670"/>
            <a:ext cx="573395" cy="57339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7185438" y="5818382"/>
            <a:ext cx="4629197" cy="720080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7185438" y="6886354"/>
            <a:ext cx="4629197" cy="720080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7185438" y="7954327"/>
            <a:ext cx="4629197" cy="720080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7" hasCustomPrompt="1"/>
          </p:nvPr>
        </p:nvSpPr>
        <p:spPr>
          <a:xfrm>
            <a:off x="11978303" y="2503262"/>
            <a:ext cx="5061477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2148803" y="3295350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11968545" y="3606078"/>
            <a:ext cx="5147474" cy="573935"/>
          </a:xfrm>
        </p:spPr>
        <p:txBody>
          <a:bodyPr anchor="t">
            <a:noAutofit/>
          </a:bodyPr>
          <a:lstStyle>
            <a:lvl1pPr algn="l">
              <a:defRPr sz="2000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7" name="グループ化 96"/>
          <p:cNvGrpSpPr/>
          <p:nvPr userDrawn="1"/>
        </p:nvGrpSpPr>
        <p:grpSpPr>
          <a:xfrm>
            <a:off x="12099171" y="4206974"/>
            <a:ext cx="5138100" cy="430805"/>
            <a:chOff x="12418479" y="4395656"/>
            <a:chExt cx="5138100" cy="430805"/>
          </a:xfrm>
        </p:grpSpPr>
        <p:sp>
          <p:nvSpPr>
            <p:cNvPr id="37" name="円/楕円 36"/>
            <p:cNvSpPr/>
            <p:nvPr userDrawn="1"/>
          </p:nvSpPr>
          <p:spPr>
            <a:xfrm>
              <a:off x="12418479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12941512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13464545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3987578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 userDrawn="1"/>
          </p:nvSpPr>
          <p:spPr>
            <a:xfrm>
              <a:off x="14510611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 userDrawn="1"/>
          </p:nvSpPr>
          <p:spPr>
            <a:xfrm>
              <a:off x="15556677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 userDrawn="1"/>
          </p:nvSpPr>
          <p:spPr>
            <a:xfrm>
              <a:off x="16079710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 userDrawn="1"/>
          </p:nvSpPr>
          <p:spPr>
            <a:xfrm>
              <a:off x="17125774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 userDrawn="1"/>
          </p:nvSpPr>
          <p:spPr>
            <a:xfrm>
              <a:off x="15033644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16602743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テキスト プレースホルダー 6"/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11968545" y="4912576"/>
            <a:ext cx="5147474" cy="573935"/>
          </a:xfrm>
        </p:spPr>
        <p:txBody>
          <a:bodyPr anchor="t">
            <a:noAutofit/>
          </a:bodyPr>
          <a:lstStyle>
            <a:lvl1pPr algn="l">
              <a:defRPr sz="2000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8" name="グループ化 97"/>
          <p:cNvGrpSpPr/>
          <p:nvPr userDrawn="1"/>
        </p:nvGrpSpPr>
        <p:grpSpPr>
          <a:xfrm>
            <a:off x="12099171" y="5513472"/>
            <a:ext cx="5138100" cy="430805"/>
            <a:chOff x="12418479" y="5702154"/>
            <a:chExt cx="5138100" cy="430805"/>
          </a:xfrm>
        </p:grpSpPr>
        <p:sp>
          <p:nvSpPr>
            <p:cNvPr id="63" name="円/楕円 62"/>
            <p:cNvSpPr/>
            <p:nvPr userDrawn="1"/>
          </p:nvSpPr>
          <p:spPr>
            <a:xfrm>
              <a:off x="12418479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 userDrawn="1"/>
          </p:nvSpPr>
          <p:spPr>
            <a:xfrm>
              <a:off x="12941512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 userDrawn="1"/>
          </p:nvSpPr>
          <p:spPr>
            <a:xfrm>
              <a:off x="13464545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 userDrawn="1"/>
          </p:nvSpPr>
          <p:spPr>
            <a:xfrm>
              <a:off x="13987578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 userDrawn="1"/>
          </p:nvSpPr>
          <p:spPr>
            <a:xfrm>
              <a:off x="14510611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 userDrawn="1"/>
          </p:nvSpPr>
          <p:spPr>
            <a:xfrm>
              <a:off x="15556677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 userDrawn="1"/>
          </p:nvSpPr>
          <p:spPr>
            <a:xfrm>
              <a:off x="16079710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 userDrawn="1"/>
          </p:nvSpPr>
          <p:spPr>
            <a:xfrm>
              <a:off x="17125774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 userDrawn="1"/>
          </p:nvSpPr>
          <p:spPr>
            <a:xfrm>
              <a:off x="15033644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 userDrawn="1"/>
          </p:nvSpPr>
          <p:spPr>
            <a:xfrm>
              <a:off x="16602743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プレースホルダー 6"/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11968545" y="6219074"/>
            <a:ext cx="5147474" cy="573935"/>
          </a:xfrm>
        </p:spPr>
        <p:txBody>
          <a:bodyPr anchor="t">
            <a:noAutofit/>
          </a:bodyPr>
          <a:lstStyle>
            <a:lvl1pPr algn="l">
              <a:defRPr sz="2000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12099171" y="6819970"/>
            <a:ext cx="5138100" cy="430805"/>
            <a:chOff x="12418479" y="7008652"/>
            <a:chExt cx="5138100" cy="430805"/>
          </a:xfrm>
        </p:grpSpPr>
        <p:sp>
          <p:nvSpPr>
            <p:cNvPr id="75" name="円/楕円 74"/>
            <p:cNvSpPr/>
            <p:nvPr userDrawn="1"/>
          </p:nvSpPr>
          <p:spPr>
            <a:xfrm>
              <a:off x="12418479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 userDrawn="1"/>
          </p:nvSpPr>
          <p:spPr>
            <a:xfrm>
              <a:off x="12941512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 userDrawn="1"/>
          </p:nvSpPr>
          <p:spPr>
            <a:xfrm>
              <a:off x="13464545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 userDrawn="1"/>
          </p:nvSpPr>
          <p:spPr>
            <a:xfrm>
              <a:off x="13987578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 userDrawn="1"/>
          </p:nvSpPr>
          <p:spPr>
            <a:xfrm>
              <a:off x="14510611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 userDrawn="1"/>
          </p:nvSpPr>
          <p:spPr>
            <a:xfrm>
              <a:off x="15556677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 userDrawn="1"/>
          </p:nvSpPr>
          <p:spPr>
            <a:xfrm>
              <a:off x="16079710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 userDrawn="1"/>
          </p:nvSpPr>
          <p:spPr>
            <a:xfrm>
              <a:off x="17125774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 userDrawn="1"/>
          </p:nvSpPr>
          <p:spPr>
            <a:xfrm>
              <a:off x="15033644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 userDrawn="1"/>
          </p:nvSpPr>
          <p:spPr>
            <a:xfrm>
              <a:off x="16602743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プレースホルダー 6"/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11968545" y="7525572"/>
            <a:ext cx="5147474" cy="573935"/>
          </a:xfrm>
        </p:spPr>
        <p:txBody>
          <a:bodyPr anchor="t">
            <a:noAutofit/>
          </a:bodyPr>
          <a:lstStyle>
            <a:lvl1pPr algn="l">
              <a:defRPr sz="2000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0" name="グループ化 99"/>
          <p:cNvGrpSpPr/>
          <p:nvPr userDrawn="1"/>
        </p:nvGrpSpPr>
        <p:grpSpPr>
          <a:xfrm>
            <a:off x="12099171" y="8126468"/>
            <a:ext cx="5138100" cy="430805"/>
            <a:chOff x="12418479" y="8315150"/>
            <a:chExt cx="5138100" cy="430805"/>
          </a:xfrm>
        </p:grpSpPr>
        <p:sp>
          <p:nvSpPr>
            <p:cNvPr id="87" name="円/楕円 86"/>
            <p:cNvSpPr/>
            <p:nvPr userDrawn="1"/>
          </p:nvSpPr>
          <p:spPr>
            <a:xfrm>
              <a:off x="12418479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 userDrawn="1"/>
          </p:nvSpPr>
          <p:spPr>
            <a:xfrm>
              <a:off x="12941512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 userDrawn="1"/>
          </p:nvSpPr>
          <p:spPr>
            <a:xfrm>
              <a:off x="13464545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 userDrawn="1"/>
          </p:nvSpPr>
          <p:spPr>
            <a:xfrm>
              <a:off x="13987578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 userDrawn="1"/>
          </p:nvSpPr>
          <p:spPr>
            <a:xfrm>
              <a:off x="14510611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 userDrawn="1"/>
          </p:nvSpPr>
          <p:spPr>
            <a:xfrm>
              <a:off x="15556677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 userDrawn="1"/>
          </p:nvSpPr>
          <p:spPr>
            <a:xfrm>
              <a:off x="16079710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 userDrawn="1"/>
          </p:nvSpPr>
          <p:spPr>
            <a:xfrm>
              <a:off x="17125774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 userDrawn="1"/>
          </p:nvSpPr>
          <p:spPr>
            <a:xfrm>
              <a:off x="15033644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 userDrawn="1"/>
          </p:nvSpPr>
          <p:spPr>
            <a:xfrm>
              <a:off x="16602743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26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1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600"/>
                            </p:stCondLst>
                            <p:childTnLst>
                              <p:par>
                                <p:cTn id="10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00"/>
                            </p:stCondLst>
                            <p:childTnLst>
                              <p:par>
                                <p:cTn id="1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3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800"/>
                            </p:stCondLst>
                            <p:childTnLst>
                              <p:par>
                                <p:cTn id="13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40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5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5533873"/>
            <a:ext cx="18286413" cy="136071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508" y="5533873"/>
            <a:ext cx="2871934" cy="136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5438932" y="5533871"/>
            <a:ext cx="2847482" cy="1360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1290994" y="5533871"/>
            <a:ext cx="4160968" cy="136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7047864" y="5533871"/>
            <a:ext cx="4160968" cy="136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2886896" y="5533872"/>
            <a:ext cx="4160968" cy="1360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2573641" y="5297107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6743064" y="529710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10928464" y="5297107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15108578" y="5297107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656175" y="4534744"/>
            <a:ext cx="2444532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1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04304" y="3852575"/>
            <a:ext cx="454827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04304" y="2428968"/>
            <a:ext cx="4548274" cy="1234562"/>
          </a:xfrm>
        </p:spPr>
        <p:txBody>
          <a:bodyPr anchor="b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1258261" y="37888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825598" y="5961947"/>
            <a:ext cx="2444532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3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4773727" y="6629607"/>
            <a:ext cx="454827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5427684" y="737871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4773727" y="7581347"/>
            <a:ext cx="4548274" cy="123456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0010998" y="4512972"/>
            <a:ext cx="2444532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2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959127" y="3830803"/>
            <a:ext cx="454827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959127" y="2407196"/>
            <a:ext cx="4548274" cy="1234562"/>
          </a:xfrm>
        </p:spPr>
        <p:txBody>
          <a:bodyPr anchor="b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9613084" y="3767111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4215755" y="5961947"/>
            <a:ext cx="2444532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4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3163884" y="6629607"/>
            <a:ext cx="454827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13817841" y="7378712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3163884" y="7581347"/>
            <a:ext cx="4548274" cy="123456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203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istory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アーチ 4"/>
          <p:cNvSpPr/>
          <p:nvPr userDrawn="1"/>
        </p:nvSpPr>
        <p:spPr>
          <a:xfrm rot="4617169">
            <a:off x="588794" y="5409182"/>
            <a:ext cx="1060678" cy="1079542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5922288"/>
            <a:ext cx="62736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 userDrawn="1"/>
        </p:nvSpPr>
        <p:spPr>
          <a:xfrm rot="5400000">
            <a:off x="188522" y="4473913"/>
            <a:ext cx="190693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 userDrawn="1"/>
        </p:nvSpPr>
        <p:spPr>
          <a:xfrm>
            <a:off x="1014991" y="3416303"/>
            <a:ext cx="254000" cy="25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 userDrawn="1"/>
        </p:nvSpPr>
        <p:spPr>
          <a:xfrm flipV="1">
            <a:off x="908574" y="5735600"/>
            <a:ext cx="419097" cy="41909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 userDrawn="1"/>
        </p:nvSpPr>
        <p:spPr>
          <a:xfrm flipV="1">
            <a:off x="1327671" y="5922288"/>
            <a:ext cx="2545830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アーチ 4"/>
          <p:cNvSpPr/>
          <p:nvPr userDrawn="1"/>
        </p:nvSpPr>
        <p:spPr>
          <a:xfrm rot="16982831" flipV="1">
            <a:off x="3836818" y="5396259"/>
            <a:ext cx="1060678" cy="1079542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 userDrawn="1"/>
        </p:nvSpPr>
        <p:spPr>
          <a:xfrm rot="16200000" flipV="1">
            <a:off x="3436546" y="7365351"/>
            <a:ext cx="190693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 flipV="1">
            <a:off x="4263015" y="8214680"/>
            <a:ext cx="254000" cy="25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 userDrawn="1"/>
        </p:nvSpPr>
        <p:spPr>
          <a:xfrm>
            <a:off x="4161415" y="5734608"/>
            <a:ext cx="419097" cy="4190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4580512" y="5921298"/>
            <a:ext cx="254583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アーチ 4"/>
          <p:cNvSpPr/>
          <p:nvPr userDrawn="1"/>
        </p:nvSpPr>
        <p:spPr>
          <a:xfrm rot="4617169">
            <a:off x="7089659" y="5413504"/>
            <a:ext cx="1060678" cy="1079542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1" name="正方形/長方形 50"/>
          <p:cNvSpPr/>
          <p:nvPr userDrawn="1"/>
        </p:nvSpPr>
        <p:spPr>
          <a:xfrm rot="5400000">
            <a:off x="6689387" y="4478235"/>
            <a:ext cx="1906939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 userDrawn="1"/>
        </p:nvSpPr>
        <p:spPr>
          <a:xfrm>
            <a:off x="7515856" y="3420625"/>
            <a:ext cx="254000" cy="25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 userDrawn="1"/>
        </p:nvSpPr>
        <p:spPr>
          <a:xfrm flipV="1">
            <a:off x="7420581" y="5735600"/>
            <a:ext cx="419097" cy="4190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 userDrawn="1"/>
        </p:nvSpPr>
        <p:spPr>
          <a:xfrm flipV="1">
            <a:off x="7839678" y="5922288"/>
            <a:ext cx="254583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アーチ 4"/>
          <p:cNvSpPr/>
          <p:nvPr userDrawn="1"/>
        </p:nvSpPr>
        <p:spPr>
          <a:xfrm rot="16982831" flipV="1">
            <a:off x="10348825" y="5396259"/>
            <a:ext cx="1060678" cy="1079542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 userDrawn="1"/>
        </p:nvSpPr>
        <p:spPr>
          <a:xfrm rot="16200000" flipV="1">
            <a:off x="9948553" y="7365351"/>
            <a:ext cx="1906939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 userDrawn="1"/>
        </p:nvSpPr>
        <p:spPr>
          <a:xfrm flipV="1">
            <a:off x="10775022" y="8214680"/>
            <a:ext cx="254000" cy="254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10673422" y="5734608"/>
            <a:ext cx="419097" cy="41909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 userDrawn="1"/>
        </p:nvSpPr>
        <p:spPr>
          <a:xfrm>
            <a:off x="11092519" y="5921298"/>
            <a:ext cx="2545830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アーチ 4"/>
          <p:cNvSpPr/>
          <p:nvPr userDrawn="1"/>
        </p:nvSpPr>
        <p:spPr>
          <a:xfrm rot="4617169">
            <a:off x="13601666" y="5413504"/>
            <a:ext cx="1060678" cy="1079542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3" name="正方形/長方形 62"/>
          <p:cNvSpPr/>
          <p:nvPr userDrawn="1"/>
        </p:nvSpPr>
        <p:spPr>
          <a:xfrm rot="5400000">
            <a:off x="13201394" y="4478235"/>
            <a:ext cx="1906939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 userDrawn="1"/>
        </p:nvSpPr>
        <p:spPr>
          <a:xfrm>
            <a:off x="14027863" y="3420625"/>
            <a:ext cx="254000" cy="254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 userDrawn="1"/>
        </p:nvSpPr>
        <p:spPr>
          <a:xfrm flipV="1">
            <a:off x="13928051" y="5735600"/>
            <a:ext cx="419097" cy="4190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7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327671" y="3270347"/>
            <a:ext cx="3678319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334401" y="4025991"/>
            <a:ext cx="3678319" cy="123456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3" name="正方形/長方形 72"/>
          <p:cNvSpPr/>
          <p:nvPr userDrawn="1"/>
        </p:nvSpPr>
        <p:spPr>
          <a:xfrm>
            <a:off x="1477604" y="39285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291646" y="2688817"/>
            <a:ext cx="1746409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1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7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7814278" y="3270347"/>
            <a:ext cx="3678319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7821008" y="4025991"/>
            <a:ext cx="3678319" cy="123456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7" name="正方形/長方形 76"/>
          <p:cNvSpPr/>
          <p:nvPr userDrawn="1"/>
        </p:nvSpPr>
        <p:spPr>
          <a:xfrm>
            <a:off x="7964211" y="3928583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778253" y="2688817"/>
            <a:ext cx="1746409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2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7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4324839" y="3270347"/>
            <a:ext cx="3678319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0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4331569" y="4025991"/>
            <a:ext cx="3678319" cy="123456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 userDrawn="1"/>
        </p:nvSpPr>
        <p:spPr>
          <a:xfrm>
            <a:off x="14474772" y="3928583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288814" y="2688817"/>
            <a:ext cx="1746409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5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8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4580512" y="6632566"/>
            <a:ext cx="3678319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4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4587242" y="7388210"/>
            <a:ext cx="3678319" cy="123456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5" name="正方形/長方形 84"/>
          <p:cNvSpPr/>
          <p:nvPr userDrawn="1"/>
        </p:nvSpPr>
        <p:spPr>
          <a:xfrm>
            <a:off x="4730445" y="729080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3519087" y="8462885"/>
            <a:ext cx="1746409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3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8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1096241" y="6632566"/>
            <a:ext cx="3678319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11102971" y="7388210"/>
            <a:ext cx="3678319" cy="123456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9" name="正方形/長方形 88"/>
          <p:cNvSpPr/>
          <p:nvPr userDrawn="1"/>
        </p:nvSpPr>
        <p:spPr>
          <a:xfrm>
            <a:off x="11246174" y="7290802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10034816" y="8462885"/>
            <a:ext cx="1746409" cy="720080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4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 userDrawn="1"/>
        </p:nvSpPr>
        <p:spPr>
          <a:xfrm flipV="1">
            <a:off x="14347147" y="5922286"/>
            <a:ext cx="3939266" cy="457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2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4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9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50"/>
                            </p:stCondLst>
                            <p:childTnLst>
                              <p:par>
                                <p:cTn id="7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3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8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3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800"/>
                            </p:stCondLst>
                            <p:childTnLst>
                              <p:par>
                                <p:cTn id="9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3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950"/>
                            </p:stCondLst>
                            <p:childTnLst>
                              <p:par>
                                <p:cTn id="11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7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2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7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200"/>
                            </p:stCondLst>
                            <p:childTnLst>
                              <p:par>
                                <p:cTn id="1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7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2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700"/>
                            </p:stCondLst>
                            <p:childTnLst>
                              <p:par>
                                <p:cTn id="1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6350"/>
                            </p:stCondLst>
                            <p:childTnLst>
                              <p:par>
                                <p:cTn id="15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75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71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76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8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8600"/>
                            </p:stCondLst>
                            <p:childTnLst>
                              <p:par>
                                <p:cTn id="1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9100"/>
                            </p:stCondLst>
                            <p:childTnLst>
                              <p:par>
                                <p:cTn id="1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96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0100"/>
                            </p:stCondLst>
                            <p:childTnLst>
                              <p:par>
                                <p:cTn id="1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750"/>
                            </p:stCondLst>
                            <p:childTnLst>
                              <p:par>
                                <p:cTn id="19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75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75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25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6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7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animBg="1"/>
      <p:bldP spid="7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animBg="1"/>
      <p:bldP spid="7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animBg="1"/>
      <p:bldP spid="82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animBg="1"/>
      <p:bldP spid="86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animBg="1"/>
      <p:bldP spid="90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" y="3775955"/>
            <a:ext cx="18286412" cy="1947863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二等辺三角形 7"/>
          <p:cNvSpPr/>
          <p:nvPr userDrawn="1"/>
        </p:nvSpPr>
        <p:spPr>
          <a:xfrm>
            <a:off x="8043640" y="330795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33"/>
          <p:cNvSpPr/>
          <p:nvPr userDrawn="1"/>
        </p:nvSpPr>
        <p:spPr>
          <a:xfrm rot="10800000">
            <a:off x="3503785" y="572288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二等辺三角形 7"/>
          <p:cNvSpPr/>
          <p:nvPr userDrawn="1"/>
        </p:nvSpPr>
        <p:spPr>
          <a:xfrm>
            <a:off x="10853552" y="330795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33"/>
          <p:cNvSpPr/>
          <p:nvPr userDrawn="1"/>
        </p:nvSpPr>
        <p:spPr>
          <a:xfrm rot="10800000">
            <a:off x="6313697" y="572288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二等辺三角形 7"/>
          <p:cNvSpPr/>
          <p:nvPr userDrawn="1"/>
        </p:nvSpPr>
        <p:spPr>
          <a:xfrm>
            <a:off x="13663464" y="330795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33"/>
          <p:cNvSpPr/>
          <p:nvPr userDrawn="1"/>
        </p:nvSpPr>
        <p:spPr>
          <a:xfrm rot="10800000">
            <a:off x="9123609" y="572288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二等辺三角形 7"/>
          <p:cNvSpPr/>
          <p:nvPr userDrawn="1"/>
        </p:nvSpPr>
        <p:spPr>
          <a:xfrm>
            <a:off x="16473376" y="330795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二等辺三角形 33"/>
          <p:cNvSpPr/>
          <p:nvPr userDrawn="1"/>
        </p:nvSpPr>
        <p:spPr>
          <a:xfrm rot="10800000">
            <a:off x="11933521" y="572288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二等辺三角形 7"/>
          <p:cNvSpPr/>
          <p:nvPr userDrawn="1"/>
        </p:nvSpPr>
        <p:spPr>
          <a:xfrm>
            <a:off x="5233728" y="330795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二等辺三角形 33"/>
          <p:cNvSpPr/>
          <p:nvPr userDrawn="1"/>
        </p:nvSpPr>
        <p:spPr>
          <a:xfrm rot="10800000">
            <a:off x="693873" y="572288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078310" y="7170289"/>
            <a:ext cx="16200313" cy="1755993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222326" y="7026274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6"/>
          <p:cNvSpPr/>
          <p:nvPr userDrawn="1"/>
        </p:nvSpPr>
        <p:spPr>
          <a:xfrm rot="18900000">
            <a:off x="3617978" y="416386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6"/>
          <p:cNvSpPr/>
          <p:nvPr userDrawn="1"/>
        </p:nvSpPr>
        <p:spPr>
          <a:xfrm rot="18900000">
            <a:off x="6427890" y="416386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6"/>
          <p:cNvSpPr/>
          <p:nvPr userDrawn="1"/>
        </p:nvSpPr>
        <p:spPr>
          <a:xfrm rot="18900000">
            <a:off x="9237802" y="416386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6"/>
          <p:cNvSpPr/>
          <p:nvPr userDrawn="1"/>
        </p:nvSpPr>
        <p:spPr>
          <a:xfrm rot="18900000">
            <a:off x="12047714" y="416386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6"/>
          <p:cNvSpPr/>
          <p:nvPr userDrawn="1"/>
        </p:nvSpPr>
        <p:spPr>
          <a:xfrm rot="18900000">
            <a:off x="808066" y="416386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 rot="18900000">
            <a:off x="1674413" y="4278329"/>
            <a:ext cx="3572959" cy="87061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 baseline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dirty="0"/>
              <a:t>Word</a:t>
            </a:r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 rot="18900000">
            <a:off x="4490186" y="4278329"/>
            <a:ext cx="3572959" cy="87061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 rot="18900000">
            <a:off x="7305959" y="4278329"/>
            <a:ext cx="3572959" cy="87061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 rot="18900000">
            <a:off x="10121732" y="4278329"/>
            <a:ext cx="3572959" cy="87061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 rot="18900000">
            <a:off x="12937503" y="4278329"/>
            <a:ext cx="3572959" cy="87061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313968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31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11" grpId="0" animBg="1"/>
      <p:bldP spid="14" grpId="0" animBg="1"/>
      <p:bldP spid="17" grpId="0" animBg="1"/>
      <p:bldP spid="20" grpId="0" animBg="1"/>
      <p:bldP spid="23" grpId="0" animBg="1"/>
      <p:bldP spid="26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259681" y="2368873"/>
            <a:ext cx="3456285" cy="49302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3830737" y="2368873"/>
            <a:ext cx="3456285" cy="49302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7401812" y="2368873"/>
            <a:ext cx="3456285" cy="49302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10972849" y="2368873"/>
            <a:ext cx="3456285" cy="49302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14543905" y="2368873"/>
            <a:ext cx="3456285" cy="49302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>
          <a:xfrm>
            <a:off x="260350" y="6545040"/>
            <a:ext cx="3455988" cy="754062"/>
          </a:xfrm>
          <a:solidFill>
            <a:schemeClr val="accent1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5" name="テキスト プレースホルダー 13"/>
          <p:cNvSpPr>
            <a:spLocks noGrp="1"/>
          </p:cNvSpPr>
          <p:nvPr>
            <p:ph type="body" sz="quarter" idx="20" hasCustomPrompt="1"/>
          </p:nvPr>
        </p:nvSpPr>
        <p:spPr>
          <a:xfrm>
            <a:off x="3831239" y="6545040"/>
            <a:ext cx="3455988" cy="754062"/>
          </a:xfrm>
          <a:solidFill>
            <a:schemeClr val="accent3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6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>
          <a:xfrm>
            <a:off x="14543905" y="6545040"/>
            <a:ext cx="3455988" cy="754062"/>
          </a:xfrm>
          <a:solidFill>
            <a:schemeClr val="accent5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7" name="テキスト プレースホルダー 13"/>
          <p:cNvSpPr>
            <a:spLocks noGrp="1"/>
          </p:cNvSpPr>
          <p:nvPr>
            <p:ph type="body" sz="quarter" idx="22" hasCustomPrompt="1"/>
          </p:nvPr>
        </p:nvSpPr>
        <p:spPr>
          <a:xfrm>
            <a:off x="10973017" y="6545040"/>
            <a:ext cx="3455988" cy="754062"/>
          </a:xfrm>
          <a:solidFill>
            <a:schemeClr val="accent4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8" name="テキスト プレースホルダー 13"/>
          <p:cNvSpPr>
            <a:spLocks noGrp="1"/>
          </p:cNvSpPr>
          <p:nvPr>
            <p:ph type="body" sz="quarter" idx="23" hasCustomPrompt="1"/>
          </p:nvPr>
        </p:nvSpPr>
        <p:spPr>
          <a:xfrm>
            <a:off x="7401960" y="6545040"/>
            <a:ext cx="3455988" cy="754062"/>
          </a:xfrm>
          <a:solidFill>
            <a:schemeClr val="accent2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78310" y="7663779"/>
            <a:ext cx="16200313" cy="1530553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1222326" y="7519764"/>
            <a:ext cx="324036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72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9" grpId="0" animBg="1"/>
      <p:bldP spid="10" grpId="0" animBg="1"/>
      <p:bldP spid="11" grpId="0" animBg="1"/>
      <p:bldP spid="12" grpId="0" animBg="1"/>
      <p:bldP spid="14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2767236"/>
            <a:ext cx="7129368" cy="1080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平行四辺形 11"/>
          <p:cNvSpPr/>
          <p:nvPr userDrawn="1"/>
        </p:nvSpPr>
        <p:spPr>
          <a:xfrm>
            <a:off x="1800000" y="3847355"/>
            <a:ext cx="5329368" cy="552061"/>
          </a:xfrm>
          <a:prstGeom prst="parallelogram">
            <a:avLst>
              <a:gd name="adj" fmla="val 13705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423427" y="2947255"/>
            <a:ext cx="652806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平行四辺形 21"/>
          <p:cNvSpPr/>
          <p:nvPr userDrawn="1"/>
        </p:nvSpPr>
        <p:spPr>
          <a:xfrm>
            <a:off x="3600000" y="5479537"/>
            <a:ext cx="5329368" cy="552061"/>
          </a:xfrm>
          <a:prstGeom prst="parallelogram">
            <a:avLst>
              <a:gd name="adj" fmla="val 13705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平行四辺形 22"/>
          <p:cNvSpPr/>
          <p:nvPr userDrawn="1"/>
        </p:nvSpPr>
        <p:spPr>
          <a:xfrm>
            <a:off x="5398214" y="7111718"/>
            <a:ext cx="5329368" cy="552061"/>
          </a:xfrm>
          <a:prstGeom prst="parallelogram">
            <a:avLst>
              <a:gd name="adj" fmla="val 13705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800000" y="4399417"/>
            <a:ext cx="7129368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3600000" y="6031598"/>
            <a:ext cx="7129368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5398214" y="7663780"/>
            <a:ext cx="7129368" cy="10801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222017" y="4579437"/>
            <a:ext cx="652806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4022217" y="6211618"/>
            <a:ext cx="652806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824027" y="7843800"/>
            <a:ext cx="652806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7198990" y="2668427"/>
            <a:ext cx="5544616" cy="128414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2599590" y="7570632"/>
            <a:ext cx="5544616" cy="128414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8999190" y="4299864"/>
            <a:ext cx="5544616" cy="128414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0845998" y="5932789"/>
            <a:ext cx="5544616" cy="128414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29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12" grpId="0" animBg="1"/>
      <p:bldP spid="1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9" grpId="0" animBg="1"/>
      <p:bldP spid="10" grpId="0" animBg="1"/>
      <p:bldP spid="19" grpId="0" animBg="1"/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 userDrawn="1"/>
        </p:nvSpPr>
        <p:spPr>
          <a:xfrm>
            <a:off x="-29722" y="8477753"/>
            <a:ext cx="6677030" cy="7204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直角三角形 22"/>
          <p:cNvSpPr/>
          <p:nvPr userDrawn="1"/>
        </p:nvSpPr>
        <p:spPr>
          <a:xfrm rot="10800000">
            <a:off x="5926875" y="6645437"/>
            <a:ext cx="720434" cy="2552751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直角三角形 5"/>
          <p:cNvSpPr/>
          <p:nvPr userDrawn="1"/>
        </p:nvSpPr>
        <p:spPr>
          <a:xfrm rot="10800000">
            <a:off x="5926875" y="6645436"/>
            <a:ext cx="4600136" cy="720434"/>
          </a:xfrm>
          <a:custGeom>
            <a:avLst/>
            <a:gdLst/>
            <a:ahLst/>
            <a:cxnLst/>
            <a:rect l="l" t="t" r="r" b="b"/>
            <a:pathLst>
              <a:path w="4600136" h="720434">
                <a:moveTo>
                  <a:pt x="4600136" y="720434"/>
                </a:moveTo>
                <a:lnTo>
                  <a:pt x="3879703" y="720434"/>
                </a:lnTo>
                <a:lnTo>
                  <a:pt x="3879702" y="720434"/>
                </a:lnTo>
                <a:lnTo>
                  <a:pt x="707423" y="720434"/>
                </a:lnTo>
                <a:lnTo>
                  <a:pt x="0" y="13011"/>
                </a:lnTo>
                <a:lnTo>
                  <a:pt x="0" y="0"/>
                </a:lnTo>
                <a:lnTo>
                  <a:pt x="3879702" y="0"/>
                </a:lnTo>
                <a:lnTo>
                  <a:pt x="3879703" y="0"/>
                </a:lnTo>
                <a:lnTo>
                  <a:pt x="3879703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 rot="10800000">
            <a:off x="9806577" y="4813120"/>
            <a:ext cx="720434" cy="2552751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9806575" y="4813119"/>
            <a:ext cx="4600136" cy="720434"/>
          </a:xfrm>
          <a:custGeom>
            <a:avLst/>
            <a:gdLst/>
            <a:ahLst/>
            <a:cxnLst/>
            <a:rect l="l" t="t" r="r" b="b"/>
            <a:pathLst>
              <a:path w="4600136" h="720434">
                <a:moveTo>
                  <a:pt x="0" y="0"/>
                </a:moveTo>
                <a:lnTo>
                  <a:pt x="720433" y="0"/>
                </a:lnTo>
                <a:lnTo>
                  <a:pt x="720434" y="0"/>
                </a:lnTo>
                <a:lnTo>
                  <a:pt x="3898149" y="0"/>
                </a:lnTo>
                <a:lnTo>
                  <a:pt x="4600136" y="701987"/>
                </a:lnTo>
                <a:lnTo>
                  <a:pt x="4600136" y="720434"/>
                </a:lnTo>
                <a:lnTo>
                  <a:pt x="720434" y="720434"/>
                </a:lnTo>
                <a:lnTo>
                  <a:pt x="720433" y="720434"/>
                </a:lnTo>
                <a:lnTo>
                  <a:pt x="720433" y="7204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直角三角形 13"/>
          <p:cNvSpPr/>
          <p:nvPr userDrawn="1"/>
        </p:nvSpPr>
        <p:spPr>
          <a:xfrm rot="10800000">
            <a:off x="13686278" y="2980804"/>
            <a:ext cx="720434" cy="2552751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3686277" y="2980803"/>
            <a:ext cx="4600135" cy="720434"/>
          </a:xfrm>
          <a:custGeom>
            <a:avLst/>
            <a:gdLst/>
            <a:ahLst/>
            <a:cxnLst/>
            <a:rect l="l" t="t" r="r" b="b"/>
            <a:pathLst>
              <a:path w="4600135" h="720434">
                <a:moveTo>
                  <a:pt x="0" y="0"/>
                </a:moveTo>
                <a:lnTo>
                  <a:pt x="720433" y="0"/>
                </a:lnTo>
                <a:lnTo>
                  <a:pt x="720434" y="0"/>
                </a:lnTo>
                <a:lnTo>
                  <a:pt x="4600135" y="0"/>
                </a:lnTo>
                <a:lnTo>
                  <a:pt x="4600135" y="720434"/>
                </a:lnTo>
                <a:lnTo>
                  <a:pt x="720434" y="720434"/>
                </a:lnTo>
                <a:lnTo>
                  <a:pt x="720433" y="720434"/>
                </a:lnTo>
                <a:lnTo>
                  <a:pt x="720433" y="7204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6886463" y="7365870"/>
            <a:ext cx="1941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  <a:endParaRPr kumimoji="1" lang="ja-JP" altLang="en-US" sz="12000" dirty="0">
              <a:solidFill>
                <a:schemeClr val="accent1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10766800" y="5533553"/>
            <a:ext cx="1941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  <a:endParaRPr kumimoji="1" lang="ja-JP" altLang="en-US" sz="12000" dirty="0">
              <a:solidFill>
                <a:schemeClr val="accent3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14647139" y="3701237"/>
            <a:ext cx="1941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  <a:endParaRPr kumimoji="1" lang="ja-JP" altLang="en-US" sz="12000" dirty="0">
              <a:solidFill>
                <a:schemeClr val="accent2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直角三角形 26"/>
          <p:cNvSpPr/>
          <p:nvPr userDrawn="1"/>
        </p:nvSpPr>
        <p:spPr>
          <a:xfrm>
            <a:off x="9121024" y="6645436"/>
            <a:ext cx="1404929" cy="720434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直角三角形 26"/>
          <p:cNvSpPr/>
          <p:nvPr userDrawn="1"/>
        </p:nvSpPr>
        <p:spPr>
          <a:xfrm>
            <a:off x="5224409" y="8477753"/>
            <a:ext cx="1404929" cy="720434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直角三角形 26"/>
          <p:cNvSpPr/>
          <p:nvPr userDrawn="1"/>
        </p:nvSpPr>
        <p:spPr>
          <a:xfrm>
            <a:off x="13001594" y="4808553"/>
            <a:ext cx="1404929" cy="720434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773723" y="6494220"/>
            <a:ext cx="4851245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759655" y="7249864"/>
            <a:ext cx="4872043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2251327" y="7152456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4682197" y="4668503"/>
            <a:ext cx="4851245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4668129" y="5424147"/>
            <a:ext cx="4872043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6159801" y="532673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8564878" y="2829587"/>
            <a:ext cx="4851245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8550810" y="3585231"/>
            <a:ext cx="4872043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10042482" y="3487823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29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8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3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10" grpId="0" animBg="1"/>
      <p:bldP spid="13" grpId="0" animBg="1"/>
      <p:bldP spid="14" grpId="0" animBg="1"/>
      <p:bldP spid="17" grpId="0" animBg="1"/>
      <p:bldP spid="20" grpId="0"/>
      <p:bldP spid="21" grpId="0"/>
      <p:bldP spid="22" grpId="0"/>
      <p:bldP spid="27" grpId="0" animBg="1"/>
      <p:bldP spid="30" grpId="0" animBg="1"/>
      <p:bldP spid="31" grpId="0" animBg="1"/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グループ化 116"/>
          <p:cNvGrpSpPr/>
          <p:nvPr userDrawn="1"/>
        </p:nvGrpSpPr>
        <p:grpSpPr>
          <a:xfrm>
            <a:off x="6035724" y="3139078"/>
            <a:ext cx="6003425" cy="908106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18" name="正方形/長方形 11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 userDrawn="1"/>
        </p:nvGrpSpPr>
        <p:grpSpPr>
          <a:xfrm>
            <a:off x="3387886" y="5081591"/>
            <a:ext cx="6003425" cy="908106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1" name="正方形/長方形 110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960509" y="5197631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577553" y="5328330"/>
            <a:ext cx="4959523" cy="169577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8" name="グループ化 107"/>
          <p:cNvGrpSpPr/>
          <p:nvPr userDrawn="1"/>
        </p:nvGrpSpPr>
        <p:grpSpPr>
          <a:xfrm>
            <a:off x="763801" y="7024106"/>
            <a:ext cx="6003425" cy="908106"/>
            <a:chOff x="1073297" y="6784950"/>
            <a:chExt cx="6003425" cy="908106"/>
          </a:xfrm>
        </p:grpSpPr>
        <p:sp>
          <p:nvSpPr>
            <p:cNvPr id="99" name="正方形/長方形 9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4000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0" name="グループ化 69"/>
          <p:cNvGrpSpPr/>
          <p:nvPr userDrawn="1"/>
        </p:nvGrpSpPr>
        <p:grpSpPr>
          <a:xfrm rot="3180000">
            <a:off x="-2239641" y="12022006"/>
            <a:ext cx="1496309" cy="2535059"/>
            <a:chOff x="7305638" y="3002101"/>
            <a:chExt cx="2688353" cy="4554631"/>
          </a:xfrm>
        </p:grpSpPr>
        <p:grpSp>
          <p:nvGrpSpPr>
            <p:cNvPr id="71" name="グループ化 70"/>
            <p:cNvGrpSpPr/>
            <p:nvPr userDrawn="1"/>
          </p:nvGrpSpPr>
          <p:grpSpPr>
            <a:xfrm>
              <a:off x="8267831" y="5345989"/>
              <a:ext cx="763508" cy="2210743"/>
              <a:chOff x="8267831" y="5345989"/>
              <a:chExt cx="763508" cy="2210743"/>
            </a:xfrm>
          </p:grpSpPr>
          <p:sp>
            <p:nvSpPr>
              <p:cNvPr id="95" name="円/楕円 94"/>
              <p:cNvSpPr/>
              <p:nvPr userDrawn="1"/>
            </p:nvSpPr>
            <p:spPr>
              <a:xfrm>
                <a:off x="8267831" y="5345989"/>
                <a:ext cx="763508" cy="221074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/楕円 95"/>
              <p:cNvSpPr/>
              <p:nvPr userDrawn="1"/>
            </p:nvSpPr>
            <p:spPr>
              <a:xfrm>
                <a:off x="8366877" y="5498390"/>
                <a:ext cx="566334" cy="16398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弦 8"/>
            <p:cNvSpPr/>
            <p:nvPr userDrawn="1"/>
          </p:nvSpPr>
          <p:spPr>
            <a:xfrm rot="10800000">
              <a:off x="7932506" y="3996103"/>
              <a:ext cx="1435076" cy="2370993"/>
            </a:xfrm>
            <a:custGeom>
              <a:avLst/>
              <a:gdLst/>
              <a:ahLst/>
              <a:cxnLst/>
              <a:rect l="l" t="t" r="r" b="b"/>
              <a:pathLst>
                <a:path w="1969479" h="3253919">
                  <a:moveTo>
                    <a:pt x="984740" y="3253919"/>
                  </a:moveTo>
                  <a:cubicBezTo>
                    <a:pt x="362425" y="2811676"/>
                    <a:pt x="-3869" y="2109952"/>
                    <a:pt x="30" y="1362802"/>
                  </a:cubicBezTo>
                  <a:cubicBezTo>
                    <a:pt x="2628" y="865042"/>
                    <a:pt x="169314" y="389014"/>
                    <a:pt x="468726" y="0"/>
                  </a:cubicBezTo>
                  <a:lnTo>
                    <a:pt x="984740" y="0"/>
                  </a:lnTo>
                  <a:lnTo>
                    <a:pt x="1500508" y="0"/>
                  </a:lnTo>
                  <a:cubicBezTo>
                    <a:pt x="1805017" y="395392"/>
                    <a:pt x="1972090" y="880450"/>
                    <a:pt x="1969449" y="1386333"/>
                  </a:cubicBezTo>
                  <a:cubicBezTo>
                    <a:pt x="1965591" y="2125578"/>
                    <a:pt x="1599814" y="2816889"/>
                    <a:pt x="984740" y="32539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 userDrawn="1"/>
          </p:nvGrpSpPr>
          <p:grpSpPr>
            <a:xfrm flipH="1">
              <a:off x="8650044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91" name="直角三角形 90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直角三角形 91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 userDrawn="1"/>
          </p:nvGrpSpPr>
          <p:grpSpPr>
            <a:xfrm>
              <a:off x="7305638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87" name="直角三角形 86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直角三角形 87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 userDrawn="1"/>
          </p:nvGrpSpPr>
          <p:grpSpPr>
            <a:xfrm>
              <a:off x="7665303" y="3002101"/>
              <a:ext cx="1969480" cy="3253919"/>
              <a:chOff x="7665303" y="3002101"/>
              <a:chExt cx="1969480" cy="3253919"/>
            </a:xfrm>
          </p:grpSpPr>
          <p:sp>
            <p:nvSpPr>
              <p:cNvPr id="85" name="弦 8"/>
              <p:cNvSpPr/>
              <p:nvPr userDrawn="1"/>
            </p:nvSpPr>
            <p:spPr>
              <a:xfrm rot="10800000">
                <a:off x="865004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3253919"/>
                    </a:moveTo>
                    <a:cubicBezTo>
                      <a:pt x="362425" y="2811676"/>
                      <a:pt x="-3869" y="2109952"/>
                      <a:pt x="30" y="1362802"/>
                    </a:cubicBezTo>
                    <a:cubicBezTo>
                      <a:pt x="2628" y="865042"/>
                      <a:pt x="169314" y="389014"/>
                      <a:pt x="468726" y="0"/>
                    </a:cubicBezTo>
                    <a:lnTo>
                      <a:pt x="98474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弦 8"/>
              <p:cNvSpPr/>
              <p:nvPr userDrawn="1"/>
            </p:nvSpPr>
            <p:spPr>
              <a:xfrm>
                <a:off x="766530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0"/>
                    </a:moveTo>
                    <a:lnTo>
                      <a:pt x="984740" y="3253919"/>
                    </a:lnTo>
                    <a:lnTo>
                      <a:pt x="468972" y="3253919"/>
                    </a:lnTo>
                    <a:cubicBezTo>
                      <a:pt x="164463" y="2858527"/>
                      <a:pt x="-2610" y="2373469"/>
                      <a:pt x="31" y="1867586"/>
                    </a:cubicBezTo>
                    <a:cubicBezTo>
                      <a:pt x="3889" y="1128341"/>
                      <a:pt x="369666" y="437030"/>
                      <a:pt x="98474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/>
            <p:cNvGrpSpPr/>
            <p:nvPr userDrawn="1"/>
          </p:nvGrpSpPr>
          <p:grpSpPr>
            <a:xfrm>
              <a:off x="7830833" y="3002102"/>
              <a:ext cx="1639326" cy="1035326"/>
              <a:chOff x="7830833" y="3002102"/>
              <a:chExt cx="1639326" cy="1035326"/>
            </a:xfrm>
          </p:grpSpPr>
          <p:sp>
            <p:nvSpPr>
              <p:cNvPr id="83" name="弦 8"/>
              <p:cNvSpPr/>
              <p:nvPr userDrawn="1"/>
            </p:nvSpPr>
            <p:spPr>
              <a:xfrm rot="10800000">
                <a:off x="8650043" y="3002102"/>
                <a:ext cx="820116" cy="1035325"/>
              </a:xfrm>
              <a:custGeom>
                <a:avLst/>
                <a:gdLst/>
                <a:ahLst/>
                <a:cxnLst/>
                <a:rect l="l" t="t" r="r" b="b"/>
                <a:pathLst>
                  <a:path w="820116" h="1035325">
                    <a:moveTo>
                      <a:pt x="820116" y="1035325"/>
                    </a:moveTo>
                    <a:cubicBezTo>
                      <a:pt x="445216" y="768905"/>
                      <a:pt x="163231" y="408315"/>
                      <a:pt x="0" y="0"/>
                    </a:cubicBezTo>
                    <a:lnTo>
                      <a:pt x="82011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弦 8"/>
              <p:cNvSpPr/>
              <p:nvPr userDrawn="1"/>
            </p:nvSpPr>
            <p:spPr>
              <a:xfrm>
                <a:off x="7830833" y="3002102"/>
                <a:ext cx="819211" cy="1035326"/>
              </a:xfrm>
              <a:custGeom>
                <a:avLst/>
                <a:gdLst/>
                <a:ahLst/>
                <a:cxnLst/>
                <a:rect l="l" t="t" r="r" b="b"/>
                <a:pathLst>
                  <a:path w="819211" h="1035326">
                    <a:moveTo>
                      <a:pt x="819211" y="0"/>
                    </a:moveTo>
                    <a:lnTo>
                      <a:pt x="819211" y="1035326"/>
                    </a:lnTo>
                    <a:lnTo>
                      <a:pt x="0" y="1035326"/>
                    </a:lnTo>
                    <a:cubicBezTo>
                      <a:pt x="162564" y="626542"/>
                      <a:pt x="444666" y="266126"/>
                      <a:pt x="81921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/>
            <p:cNvGrpSpPr/>
            <p:nvPr userDrawn="1"/>
          </p:nvGrpSpPr>
          <p:grpSpPr>
            <a:xfrm>
              <a:off x="8239071" y="3682019"/>
              <a:ext cx="821030" cy="821030"/>
              <a:chOff x="11914174" y="3199309"/>
              <a:chExt cx="990518" cy="990518"/>
            </a:xfrm>
          </p:grpSpPr>
          <p:sp>
            <p:nvSpPr>
              <p:cNvPr id="81" name="円/楕円 80"/>
              <p:cNvSpPr/>
              <p:nvPr userDrawn="1"/>
            </p:nvSpPr>
            <p:spPr>
              <a:xfrm>
                <a:off x="11914174" y="3199309"/>
                <a:ext cx="990518" cy="99051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 userDrawn="1"/>
            </p:nvSpPr>
            <p:spPr>
              <a:xfrm>
                <a:off x="12002891" y="3288026"/>
                <a:ext cx="813084" cy="8130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/>
            <p:cNvGrpSpPr/>
            <p:nvPr userDrawn="1"/>
          </p:nvGrpSpPr>
          <p:grpSpPr>
            <a:xfrm>
              <a:off x="8562396" y="5264781"/>
              <a:ext cx="174376" cy="1354190"/>
              <a:chOff x="8562396" y="5264781"/>
              <a:chExt cx="174376" cy="1354190"/>
            </a:xfrm>
          </p:grpSpPr>
          <p:sp>
            <p:nvSpPr>
              <p:cNvPr id="79" name="台形 59"/>
              <p:cNvSpPr/>
              <p:nvPr userDrawn="1"/>
            </p:nvSpPr>
            <p:spPr>
              <a:xfrm rot="10800000">
                <a:off x="8649584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59"/>
              <p:cNvSpPr/>
              <p:nvPr userDrawn="1"/>
            </p:nvSpPr>
            <p:spPr>
              <a:xfrm rot="10800000" flipH="1">
                <a:off x="8562396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97" name="直線コネクタ 96"/>
          <p:cNvCxnSpPr/>
          <p:nvPr userDrawn="1"/>
        </p:nvCxnSpPr>
        <p:spPr>
          <a:xfrm flipH="1">
            <a:off x="3174175" y="2465056"/>
            <a:ext cx="9872900" cy="731199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円/楕円 97"/>
          <p:cNvSpPr/>
          <p:nvPr userDrawn="1"/>
        </p:nvSpPr>
        <p:spPr>
          <a:xfrm>
            <a:off x="6108020" y="7273006"/>
            <a:ext cx="410308" cy="4103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円/楕円 100"/>
          <p:cNvSpPr/>
          <p:nvPr userDrawn="1"/>
        </p:nvSpPr>
        <p:spPr>
          <a:xfrm>
            <a:off x="11381060" y="3387977"/>
            <a:ext cx="410308" cy="410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336424" y="7140146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53468" y="7270845"/>
            <a:ext cx="4959523" cy="169577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0" name="円/楕円 99"/>
          <p:cNvSpPr/>
          <p:nvPr userDrawn="1"/>
        </p:nvSpPr>
        <p:spPr>
          <a:xfrm>
            <a:off x="8744540" y="5330491"/>
            <a:ext cx="410308" cy="4103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608347" y="3255118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2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2225391" y="3385817"/>
            <a:ext cx="4959523" cy="169577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111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40049E-6 L 0.86667 -1.1462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-573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8" grpId="0" animBg="1"/>
      <p:bldP spid="101" grpId="0" animBg="1"/>
      <p:bldP spid="10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animBg="1"/>
      <p:bldP spid="1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8280234" y="3410902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8280234" y="4771792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8280234" y="613268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8280234" y="7493572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876" y="3200754"/>
            <a:ext cx="8503353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876" y="4563382"/>
            <a:ext cx="8503353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876" y="5926010"/>
            <a:ext cx="8503353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876" y="7288638"/>
            <a:ext cx="8503353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783772" y="3298733"/>
            <a:ext cx="6894286" cy="4974412"/>
          </a:xfrm>
        </p:spPr>
        <p:txBody>
          <a:bodyPr anchor="ctr">
            <a:noAutofit/>
          </a:bodyPr>
          <a:lstStyle>
            <a:lvl1pPr algn="ctr">
              <a:defRPr sz="4000" i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430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animBg="1"/>
      <p:bldP spid="13" grpId="0" animBg="1"/>
      <p:bldP spid="14" grpId="0" animBg="1"/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8280234" y="2652267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8280234" y="4013157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8280234" y="5374047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8280234" y="6734937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8280234" y="8095827"/>
            <a:ext cx="648072" cy="6480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876" y="2442119"/>
            <a:ext cx="8590438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876" y="3804747"/>
            <a:ext cx="8590438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876" y="5167375"/>
            <a:ext cx="8590438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876" y="6530003"/>
            <a:ext cx="8590438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000876" y="7892631"/>
            <a:ext cx="8590438" cy="1078383"/>
          </a:xfrm>
        </p:spPr>
        <p:txBody>
          <a:bodyPr anchor="ctr">
            <a:norm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783772" y="3226163"/>
            <a:ext cx="6894286" cy="4974412"/>
          </a:xfrm>
        </p:spPr>
        <p:txBody>
          <a:bodyPr anchor="ctr">
            <a:noAutofit/>
          </a:bodyPr>
          <a:lstStyle>
            <a:lvl1pPr algn="ctr">
              <a:defRPr sz="4000" i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126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00"/>
                            </p:stCondLst>
                            <p:childTnLst>
                              <p:par>
                                <p:cTn id="5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アーチ 19"/>
          <p:cNvSpPr/>
          <p:nvPr userDrawn="1"/>
        </p:nvSpPr>
        <p:spPr>
          <a:xfrm rot="3600000">
            <a:off x="1165671" y="2943135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1" name="アーチ 20"/>
          <p:cNvSpPr/>
          <p:nvPr userDrawn="1"/>
        </p:nvSpPr>
        <p:spPr>
          <a:xfrm rot="6618510">
            <a:off x="1282259" y="3059723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1" y="3178605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6" y="3884782"/>
            <a:ext cx="6147552" cy="472674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アーチ 26"/>
          <p:cNvSpPr/>
          <p:nvPr userDrawn="1"/>
        </p:nvSpPr>
        <p:spPr>
          <a:xfrm rot="3600000">
            <a:off x="9415504" y="2940038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8" name="アーチ 27"/>
          <p:cNvSpPr/>
          <p:nvPr userDrawn="1"/>
        </p:nvSpPr>
        <p:spPr>
          <a:xfrm rot="6618510">
            <a:off x="9532092" y="3056626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272884" y="3175508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0958899" y="3881685"/>
            <a:ext cx="6147552" cy="472674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901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7" grpId="1" animBg="1"/>
      <p:bldP spid="28" grpId="0" animBg="1"/>
      <p:bldP spid="28" grpId="1" animBg="1"/>
      <p:bldP spid="2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角丸四角形 37"/>
          <p:cNvSpPr/>
          <p:nvPr userDrawn="1"/>
        </p:nvSpPr>
        <p:spPr>
          <a:xfrm>
            <a:off x="1246656" y="7912524"/>
            <a:ext cx="15794443" cy="109036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7" name="角丸四角形 36"/>
          <p:cNvSpPr/>
          <p:nvPr userDrawn="1"/>
        </p:nvSpPr>
        <p:spPr>
          <a:xfrm>
            <a:off x="1246656" y="6547141"/>
            <a:ext cx="15794443" cy="1090364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6" name="角丸四角形 35"/>
          <p:cNvSpPr/>
          <p:nvPr userDrawn="1"/>
        </p:nvSpPr>
        <p:spPr>
          <a:xfrm>
            <a:off x="1246656" y="2450995"/>
            <a:ext cx="15794443" cy="109036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5" name="角丸四角形 34"/>
          <p:cNvSpPr/>
          <p:nvPr userDrawn="1"/>
        </p:nvSpPr>
        <p:spPr>
          <a:xfrm>
            <a:off x="1246656" y="3816377"/>
            <a:ext cx="15794443" cy="10903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3" name="角丸四角形 32"/>
          <p:cNvSpPr/>
          <p:nvPr userDrawn="1"/>
        </p:nvSpPr>
        <p:spPr>
          <a:xfrm>
            <a:off x="1246656" y="5181759"/>
            <a:ext cx="15794443" cy="109036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5" name="円/楕円 4"/>
          <p:cNvSpPr/>
          <p:nvPr userDrawn="1"/>
        </p:nvSpPr>
        <p:spPr>
          <a:xfrm>
            <a:off x="16057427" y="2582432"/>
            <a:ext cx="828000" cy="82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4" name="円/楕円 43"/>
          <p:cNvSpPr/>
          <p:nvPr userDrawn="1"/>
        </p:nvSpPr>
        <p:spPr>
          <a:xfrm>
            <a:off x="16057427" y="3947305"/>
            <a:ext cx="828000" cy="82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5" name="円/楕円 44"/>
          <p:cNvSpPr/>
          <p:nvPr userDrawn="1"/>
        </p:nvSpPr>
        <p:spPr>
          <a:xfrm>
            <a:off x="16057427" y="5312687"/>
            <a:ext cx="828000" cy="828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6" name="円/楕円 45"/>
          <p:cNvSpPr/>
          <p:nvPr userDrawn="1"/>
        </p:nvSpPr>
        <p:spPr>
          <a:xfrm>
            <a:off x="16057427" y="6678578"/>
            <a:ext cx="828000" cy="82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4"/>
              </a:solidFill>
            </a:endParaRPr>
          </a:p>
        </p:txBody>
      </p:sp>
      <p:sp>
        <p:nvSpPr>
          <p:cNvPr id="47" name="円/楕円 46"/>
          <p:cNvSpPr/>
          <p:nvPr userDrawn="1"/>
        </p:nvSpPr>
        <p:spPr>
          <a:xfrm>
            <a:off x="16057427" y="8043961"/>
            <a:ext cx="828000" cy="828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922703" y="2456986"/>
            <a:ext cx="8996169" cy="1078383"/>
          </a:xfrm>
        </p:spPr>
        <p:txBody>
          <a:bodyPr anchor="ctr">
            <a:norm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922703" y="3822368"/>
            <a:ext cx="8996169" cy="1078383"/>
          </a:xfrm>
        </p:spPr>
        <p:txBody>
          <a:bodyPr anchor="ctr">
            <a:norm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922703" y="5187750"/>
            <a:ext cx="8996169" cy="1078383"/>
          </a:xfrm>
        </p:spPr>
        <p:txBody>
          <a:bodyPr anchor="ctr">
            <a:norm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22703" y="6553132"/>
            <a:ext cx="8996169" cy="1078383"/>
          </a:xfrm>
        </p:spPr>
        <p:txBody>
          <a:bodyPr anchor="ctr">
            <a:norm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922703" y="7918515"/>
            <a:ext cx="8996169" cy="1078383"/>
          </a:xfrm>
        </p:spPr>
        <p:txBody>
          <a:bodyPr anchor="ctr">
            <a:norm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角丸四角形 18"/>
          <p:cNvSpPr/>
          <p:nvPr userDrawn="1"/>
        </p:nvSpPr>
        <p:spPr>
          <a:xfrm>
            <a:off x="1385199" y="2581923"/>
            <a:ext cx="5112067" cy="8285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0" name="角丸四角形 19"/>
          <p:cNvSpPr/>
          <p:nvPr userDrawn="1"/>
        </p:nvSpPr>
        <p:spPr>
          <a:xfrm>
            <a:off x="1385199" y="3947305"/>
            <a:ext cx="5112067" cy="82850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1" name="角丸四角形 20"/>
          <p:cNvSpPr/>
          <p:nvPr userDrawn="1"/>
        </p:nvSpPr>
        <p:spPr>
          <a:xfrm>
            <a:off x="1385199" y="8043452"/>
            <a:ext cx="5112067" cy="8285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3" name="角丸四角形 22"/>
          <p:cNvSpPr/>
          <p:nvPr userDrawn="1"/>
        </p:nvSpPr>
        <p:spPr>
          <a:xfrm>
            <a:off x="1385199" y="5312687"/>
            <a:ext cx="5112067" cy="82850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5" name="角丸四角形 24"/>
          <p:cNvSpPr/>
          <p:nvPr userDrawn="1"/>
        </p:nvSpPr>
        <p:spPr>
          <a:xfrm>
            <a:off x="1385199" y="6678069"/>
            <a:ext cx="5112067" cy="82850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1680652" y="2723411"/>
            <a:ext cx="4521160" cy="545533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680652" y="8184940"/>
            <a:ext cx="4521160" cy="545533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680652" y="4088792"/>
            <a:ext cx="4521160" cy="545533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680652" y="5454174"/>
            <a:ext cx="4521160" cy="545533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680652" y="6819556"/>
            <a:ext cx="4521160" cy="545533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83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750"/>
                            </p:stCondLst>
                            <p:childTnLst>
                              <p:par>
                                <p:cTn id="8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50"/>
                            </p:stCondLst>
                            <p:childTnLst>
                              <p:par>
                                <p:cTn id="9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2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6" grpId="0" animBg="1"/>
      <p:bldP spid="35" grpId="0" animBg="1"/>
      <p:bldP spid="33" grpId="0" animBg="1"/>
      <p:bldP spid="5" grpId="0" animBg="1"/>
      <p:bldP spid="5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animBg="1"/>
      <p:bldP spid="21" grpId="0" animBg="1"/>
      <p:bldP spid="23" grpId="0" animBg="1"/>
      <p:bldP spid="25" grpId="0" animBg="1"/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フリーフォーム 75"/>
          <p:cNvSpPr/>
          <p:nvPr userDrawn="1"/>
        </p:nvSpPr>
        <p:spPr>
          <a:xfrm>
            <a:off x="0" y="4364182"/>
            <a:ext cx="18288000" cy="2604654"/>
          </a:xfrm>
          <a:custGeom>
            <a:avLst/>
            <a:gdLst>
              <a:gd name="connsiteX0" fmla="*/ 0 w 18288000"/>
              <a:gd name="connsiteY0" fmla="*/ 1343891 h 2604654"/>
              <a:gd name="connsiteX1" fmla="*/ 2854036 w 18288000"/>
              <a:gd name="connsiteY1" fmla="*/ 2604654 h 2604654"/>
              <a:gd name="connsiteX2" fmla="*/ 5320145 w 18288000"/>
              <a:gd name="connsiteY2" fmla="*/ 1052945 h 2604654"/>
              <a:gd name="connsiteX3" fmla="*/ 7772400 w 18288000"/>
              <a:gd name="connsiteY3" fmla="*/ 2119745 h 2604654"/>
              <a:gd name="connsiteX4" fmla="*/ 10224655 w 18288000"/>
              <a:gd name="connsiteY4" fmla="*/ 512618 h 2604654"/>
              <a:gd name="connsiteX5" fmla="*/ 12718473 w 18288000"/>
              <a:gd name="connsiteY5" fmla="*/ 1579418 h 2604654"/>
              <a:gd name="connsiteX6" fmla="*/ 15184582 w 18288000"/>
              <a:gd name="connsiteY6" fmla="*/ 0 h 2604654"/>
              <a:gd name="connsiteX7" fmla="*/ 18288000 w 18288000"/>
              <a:gd name="connsiteY7" fmla="*/ 969818 h 2604654"/>
              <a:gd name="connsiteX8" fmla="*/ 18288000 w 18288000"/>
              <a:gd name="connsiteY8" fmla="*/ 969818 h 2604654"/>
              <a:gd name="connsiteX9" fmla="*/ 18288000 w 18288000"/>
              <a:gd name="connsiteY9" fmla="*/ 969818 h 260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88000" h="2604654">
                <a:moveTo>
                  <a:pt x="0" y="1343891"/>
                </a:moveTo>
                <a:lnTo>
                  <a:pt x="2854036" y="2604654"/>
                </a:lnTo>
                <a:lnTo>
                  <a:pt x="5320145" y="1052945"/>
                </a:lnTo>
                <a:lnTo>
                  <a:pt x="7772400" y="2119745"/>
                </a:lnTo>
                <a:lnTo>
                  <a:pt x="10224655" y="512618"/>
                </a:lnTo>
                <a:lnTo>
                  <a:pt x="12718473" y="1579418"/>
                </a:lnTo>
                <a:lnTo>
                  <a:pt x="15184582" y="0"/>
                </a:lnTo>
                <a:lnTo>
                  <a:pt x="18288000" y="969818"/>
                </a:lnTo>
                <a:lnTo>
                  <a:pt x="18288000" y="969818"/>
                </a:lnTo>
                <a:lnTo>
                  <a:pt x="18288000" y="969818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2492804" y="6636573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4958781" y="5060322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7424758" y="6111156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9890735" y="4534905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12356712" y="5585739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14822689" y="4009488"/>
            <a:ext cx="711250" cy="7112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9774395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2619829" y="6763598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5085806" y="5187347"/>
            <a:ext cx="457200" cy="457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7551783" y="6238181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0017760" y="4661930"/>
            <a:ext cx="457200" cy="457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12483737" y="5712764"/>
            <a:ext cx="457200" cy="457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14949714" y="4136513"/>
            <a:ext cx="457200" cy="457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28986" y="7499181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20329" y="8254825"/>
            <a:ext cx="4056201" cy="122332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1228249" y="8157417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269317" y="4166956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260660" y="2857771"/>
            <a:ext cx="4056201" cy="1223322"/>
          </a:xfrm>
        </p:spPr>
        <p:txBody>
          <a:bodyPr anchor="b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3668580" y="4136513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780871" y="6987783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5772214" y="7743427"/>
            <a:ext cx="4056201" cy="122332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 userDrawn="1"/>
        </p:nvSpPr>
        <p:spPr>
          <a:xfrm>
            <a:off x="6180134" y="7646019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213061" y="3710116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204404" y="2400931"/>
            <a:ext cx="4056201" cy="1223322"/>
          </a:xfrm>
        </p:spPr>
        <p:txBody>
          <a:bodyPr anchor="b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正方形/長方形 64"/>
          <p:cNvSpPr/>
          <p:nvPr userDrawn="1"/>
        </p:nvSpPr>
        <p:spPr>
          <a:xfrm>
            <a:off x="8612324" y="3679673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0698970" y="6448511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0690313" y="7204155"/>
            <a:ext cx="4056201" cy="122332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正方形/長方形 67"/>
          <p:cNvSpPr/>
          <p:nvPr userDrawn="1"/>
        </p:nvSpPr>
        <p:spPr>
          <a:xfrm>
            <a:off x="11098233" y="7106747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3145015" y="3169429"/>
            <a:ext cx="4038886" cy="720080"/>
          </a:xfrm>
        </p:spPr>
        <p:txBody>
          <a:bodyPr anchor="b">
            <a:noAutofit/>
          </a:bodyPr>
          <a:lstStyle>
            <a:lvl1pPr algn="ctr">
              <a:defRPr sz="28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0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3136358" y="1860244"/>
            <a:ext cx="4056201" cy="1223322"/>
          </a:xfrm>
        </p:spPr>
        <p:txBody>
          <a:bodyPr anchor="b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 userDrawn="1"/>
        </p:nvSpPr>
        <p:spPr>
          <a:xfrm>
            <a:off x="13544278" y="3138986"/>
            <a:ext cx="324036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702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7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250"/>
                            </p:stCondLst>
                            <p:childTnLst>
                              <p:par>
                                <p:cTn id="8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4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6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animBg="1"/>
      <p:bldP spid="6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animBg="1"/>
      <p:bldP spid="6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>
            <a:off x="8911773" y="4274459"/>
            <a:ext cx="1748970" cy="1748970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直角三角形 10"/>
          <p:cNvSpPr/>
          <p:nvPr userDrawn="1"/>
        </p:nvSpPr>
        <p:spPr>
          <a:xfrm rot="10800000">
            <a:off x="8911771" y="4274458"/>
            <a:ext cx="1748970" cy="174897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直角三角形 11"/>
          <p:cNvSpPr/>
          <p:nvPr userDrawn="1"/>
        </p:nvSpPr>
        <p:spPr>
          <a:xfrm>
            <a:off x="8911773" y="2525488"/>
            <a:ext cx="1748970" cy="174897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直角三角形 12"/>
          <p:cNvSpPr/>
          <p:nvPr userDrawn="1"/>
        </p:nvSpPr>
        <p:spPr>
          <a:xfrm rot="5400000">
            <a:off x="8911773" y="6023429"/>
            <a:ext cx="1748970" cy="1748970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直角三角形 13"/>
          <p:cNvSpPr/>
          <p:nvPr userDrawn="1"/>
        </p:nvSpPr>
        <p:spPr>
          <a:xfrm rot="16200000">
            <a:off x="8911774" y="6023428"/>
            <a:ext cx="1748970" cy="174897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直角三角形 14"/>
          <p:cNvSpPr/>
          <p:nvPr userDrawn="1"/>
        </p:nvSpPr>
        <p:spPr>
          <a:xfrm rot="5400000">
            <a:off x="10660744" y="6023429"/>
            <a:ext cx="1748970" cy="174897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直角三角形 15"/>
          <p:cNvSpPr/>
          <p:nvPr userDrawn="1"/>
        </p:nvSpPr>
        <p:spPr>
          <a:xfrm rot="10800000">
            <a:off x="7162800" y="6023430"/>
            <a:ext cx="1748970" cy="1748970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直角三角形 16"/>
          <p:cNvSpPr/>
          <p:nvPr userDrawn="1"/>
        </p:nvSpPr>
        <p:spPr>
          <a:xfrm>
            <a:off x="7162802" y="6023431"/>
            <a:ext cx="1748970" cy="174897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直角三角形 17"/>
          <p:cNvSpPr/>
          <p:nvPr userDrawn="1"/>
        </p:nvSpPr>
        <p:spPr>
          <a:xfrm rot="10800000">
            <a:off x="7162800" y="7772401"/>
            <a:ext cx="1748970" cy="1748970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直角三角形 18"/>
          <p:cNvSpPr/>
          <p:nvPr userDrawn="1"/>
        </p:nvSpPr>
        <p:spPr>
          <a:xfrm rot="16200000">
            <a:off x="7162798" y="4274460"/>
            <a:ext cx="1748970" cy="1748970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直角三角形 19"/>
          <p:cNvSpPr/>
          <p:nvPr userDrawn="1"/>
        </p:nvSpPr>
        <p:spPr>
          <a:xfrm rot="5400000">
            <a:off x="7162797" y="4274462"/>
            <a:ext cx="1748970" cy="174897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直角三角形 20"/>
          <p:cNvSpPr/>
          <p:nvPr userDrawn="1"/>
        </p:nvSpPr>
        <p:spPr>
          <a:xfrm rot="16200000">
            <a:off x="5413827" y="4274460"/>
            <a:ext cx="1748970" cy="1748970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山形 21"/>
          <p:cNvSpPr/>
          <p:nvPr userDrawn="1"/>
        </p:nvSpPr>
        <p:spPr>
          <a:xfrm rot="5400000">
            <a:off x="9251837" y="5325560"/>
            <a:ext cx="360040" cy="4044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山形 22"/>
          <p:cNvSpPr/>
          <p:nvPr userDrawn="1"/>
        </p:nvSpPr>
        <p:spPr>
          <a:xfrm rot="10800000">
            <a:off x="9251837" y="6370589"/>
            <a:ext cx="360040" cy="4044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山形 23"/>
          <p:cNvSpPr/>
          <p:nvPr userDrawn="1"/>
        </p:nvSpPr>
        <p:spPr>
          <a:xfrm rot="16200000">
            <a:off x="8140363" y="6370589"/>
            <a:ext cx="360040" cy="4044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山形 24"/>
          <p:cNvSpPr/>
          <p:nvPr userDrawn="1"/>
        </p:nvSpPr>
        <p:spPr>
          <a:xfrm>
            <a:off x="8118169" y="5347754"/>
            <a:ext cx="360040" cy="4044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図プレースホルダー 1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897908" y="441545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1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9897908" y="701351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12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7285334" y="701351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7285334" y="441545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0711541" y="4310738"/>
            <a:ext cx="5828323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10711541" y="4898573"/>
            <a:ext cx="6561895" cy="950680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982905" y="7837714"/>
            <a:ext cx="5828323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8982905" y="8425549"/>
            <a:ext cx="6561895" cy="950680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83667" y="6163369"/>
            <a:ext cx="5828323" cy="720080"/>
          </a:xfrm>
        </p:spPr>
        <p:txBody>
          <a:bodyPr anchor="t">
            <a:noAutofit/>
          </a:bodyPr>
          <a:lstStyle>
            <a:lvl1pPr algn="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769257" y="6751204"/>
            <a:ext cx="6333787" cy="950680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3010870" y="2599783"/>
            <a:ext cx="5828323" cy="720080"/>
          </a:xfrm>
        </p:spPr>
        <p:txBody>
          <a:bodyPr anchor="t">
            <a:noAutofit/>
          </a:bodyPr>
          <a:lstStyle>
            <a:lvl1pPr algn="r">
              <a:defRPr sz="32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2496460" y="3187618"/>
            <a:ext cx="6333787" cy="950680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761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1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6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600"/>
                            </p:stCondLst>
                            <p:childTnLst>
                              <p:par>
                                <p:cTn id="9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100"/>
                            </p:stCondLst>
                            <p:childTnLst>
                              <p:par>
                                <p:cTn id="9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9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800"/>
                            </p:stCondLst>
                            <p:childTnLst>
                              <p:par>
                                <p:cTn id="11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650"/>
                            </p:stCondLst>
                            <p:childTnLst>
                              <p:par>
                                <p:cTn id="12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25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6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7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6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24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8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9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</p:grpSpPr>
        <p:sp>
          <p:nvSpPr>
            <p:cNvPr id="31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solidFill>
              <a:schemeClr val="accent5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2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3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36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3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4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5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図プレースホルダー 7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10798684" y="3330403"/>
            <a:ext cx="629562" cy="62956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10798684" y="4707315"/>
            <a:ext cx="629562" cy="62956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7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10798684" y="6071701"/>
            <a:ext cx="629562" cy="62956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10798684" y="7436088"/>
            <a:ext cx="629562" cy="62956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1572026" y="3048998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1572026" y="4443163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1572026" y="5818609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1572026" y="7194559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42306" y="3021842"/>
            <a:ext cx="6840760" cy="2213144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42306" y="6316961"/>
            <a:ext cx="6840760" cy="25548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64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50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3" grpId="0"/>
      <p:bldP spid="14" grpId="0"/>
      <p:bldP spid="15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8924620" y="4038600"/>
            <a:ext cx="137886" cy="6248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9223905" y="3285719"/>
            <a:ext cx="137886" cy="70012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9523189" y="4989169"/>
            <a:ext cx="137889" cy="52978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625334" y="7342910"/>
            <a:ext cx="137888" cy="294409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8326050" y="5686379"/>
            <a:ext cx="136227" cy="46006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9822476" y="6692619"/>
            <a:ext cx="137886" cy="35943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 rot="16200000">
            <a:off x="5841639" y="1306532"/>
            <a:ext cx="136802" cy="75020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1121100" y="4475678"/>
            <a:ext cx="1163782" cy="116378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3694948" y="2772229"/>
            <a:ext cx="1163782" cy="11637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2656659" y="6179128"/>
            <a:ext cx="1163782" cy="116378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15846539" y="5172888"/>
            <a:ext cx="1163782" cy="11637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13434874" y="3525108"/>
            <a:ext cx="1163782" cy="11637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14016765" y="6820669"/>
            <a:ext cx="1163782" cy="11637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 rot="16200000">
            <a:off x="6759255" y="3628311"/>
            <a:ext cx="136801" cy="626541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 rot="16200000">
            <a:off x="6957844" y="1018572"/>
            <a:ext cx="136800" cy="4671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 rot="16200000">
            <a:off x="11175710" y="1787510"/>
            <a:ext cx="136800" cy="46389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 rot="16200000">
            <a:off x="12127376" y="1885054"/>
            <a:ext cx="136800" cy="77394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 rot="16200000">
            <a:off x="11349918" y="4609576"/>
            <a:ext cx="136800" cy="55859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直角三角形 28"/>
          <p:cNvSpPr>
            <a:spLocks noChangeAspect="1"/>
          </p:cNvSpPr>
          <p:nvPr userDrawn="1"/>
        </p:nvSpPr>
        <p:spPr>
          <a:xfrm rot="5400000" flipH="1" flipV="1">
            <a:off x="9224992" y="3285719"/>
            <a:ext cx="136800" cy="136800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直角三角形 29"/>
          <p:cNvSpPr>
            <a:spLocks noChangeAspect="1"/>
          </p:cNvSpPr>
          <p:nvPr userDrawn="1"/>
        </p:nvSpPr>
        <p:spPr>
          <a:xfrm rot="5400000" flipH="1" flipV="1">
            <a:off x="9524279" y="4989172"/>
            <a:ext cx="136800" cy="136800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直角三角形 30"/>
          <p:cNvSpPr>
            <a:spLocks noChangeAspect="1"/>
          </p:cNvSpPr>
          <p:nvPr userDrawn="1"/>
        </p:nvSpPr>
        <p:spPr>
          <a:xfrm rot="5400000" flipH="1" flipV="1">
            <a:off x="9823564" y="6692618"/>
            <a:ext cx="136800" cy="136800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直角三角形 31"/>
          <p:cNvSpPr>
            <a:spLocks noChangeAspect="1"/>
          </p:cNvSpPr>
          <p:nvPr userDrawn="1"/>
        </p:nvSpPr>
        <p:spPr>
          <a:xfrm rot="16200000" flipV="1">
            <a:off x="8325477" y="5686380"/>
            <a:ext cx="136800" cy="13680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直角三角形 32"/>
          <p:cNvSpPr>
            <a:spLocks noChangeAspect="1"/>
          </p:cNvSpPr>
          <p:nvPr userDrawn="1"/>
        </p:nvSpPr>
        <p:spPr>
          <a:xfrm rot="16200000" flipV="1">
            <a:off x="8924620" y="4038599"/>
            <a:ext cx="136800" cy="136800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直角三角形 33"/>
          <p:cNvSpPr>
            <a:spLocks noChangeAspect="1"/>
          </p:cNvSpPr>
          <p:nvPr userDrawn="1"/>
        </p:nvSpPr>
        <p:spPr>
          <a:xfrm rot="16200000" flipV="1">
            <a:off x="8626554" y="7334159"/>
            <a:ext cx="136800" cy="136800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3999721" y="3077002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3739647" y="3829881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1425873" y="4780451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2961432" y="6483901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6151312" y="5477661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1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4321538" y="7125441"/>
            <a:ext cx="554236" cy="55423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4858730" y="2647019"/>
            <a:ext cx="4202689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4856423" y="3460670"/>
            <a:ext cx="3770131" cy="101500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2294338" y="4352219"/>
            <a:ext cx="5602753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2292031" y="5165871"/>
            <a:ext cx="5618914" cy="916274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822748" y="6055668"/>
            <a:ext cx="4202689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3820441" y="6869319"/>
            <a:ext cx="4173632" cy="101500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832866" y="3407702"/>
            <a:ext cx="3602008" cy="720080"/>
          </a:xfrm>
        </p:spPr>
        <p:txBody>
          <a:bodyPr anchor="t">
            <a:noAutofit/>
          </a:bodyPr>
          <a:lstStyle>
            <a:lvl1pPr algn="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9822476" y="4175400"/>
            <a:ext cx="3612398" cy="916274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0252364" y="5008647"/>
            <a:ext cx="5555810" cy="720080"/>
          </a:xfrm>
        </p:spPr>
        <p:txBody>
          <a:bodyPr anchor="t">
            <a:noAutofit/>
          </a:bodyPr>
          <a:lstStyle>
            <a:lvl1pPr algn="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0236338" y="5776345"/>
            <a:ext cx="5571836" cy="916274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0249294" y="6703262"/>
            <a:ext cx="3739229" cy="720080"/>
          </a:xfrm>
        </p:spPr>
        <p:txBody>
          <a:bodyPr anchor="t">
            <a:noAutofit/>
          </a:bodyPr>
          <a:lstStyle>
            <a:lvl1pPr algn="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0238508" y="7470960"/>
            <a:ext cx="3750015" cy="916274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32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25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25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9500"/>
                            </p:stCondLst>
                            <p:childTnLst>
                              <p:par>
                                <p:cTn id="1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6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8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7" grpId="0"/>
      <p:bldP spid="38" grpId="0"/>
      <p:bldP spid="39" grpId="0"/>
      <p:bldP spid="40" grpId="0"/>
      <p:bldP spid="41" grpId="0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6250770" y="6029234"/>
            <a:ext cx="1669777" cy="1669777"/>
          </a:xfrm>
          <a:prstGeom prst="ellipse">
            <a:avLst/>
          </a:prstGeom>
          <a:solidFill>
            <a:schemeClr val="accent5"/>
          </a:solidFill>
          <a:ln w="152400">
            <a:noFill/>
          </a:ln>
          <a:effectLst>
            <a:outerShdw dist="101600" dir="2700000" algn="tl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0365866" y="3696516"/>
            <a:ext cx="1669777" cy="1669777"/>
          </a:xfrm>
          <a:prstGeom prst="ellipse">
            <a:avLst/>
          </a:prstGeom>
          <a:solidFill>
            <a:schemeClr val="accent3"/>
          </a:solidFill>
          <a:ln w="152400">
            <a:noFill/>
          </a:ln>
          <a:effectLst>
            <a:outerShdw dist="101600" dir="27000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10365866" y="6029234"/>
            <a:ext cx="1669777" cy="1669777"/>
          </a:xfrm>
          <a:prstGeom prst="ellipse">
            <a:avLst/>
          </a:prstGeom>
          <a:solidFill>
            <a:schemeClr val="accent2"/>
          </a:solidFill>
          <a:ln w="152400">
            <a:noFill/>
          </a:ln>
          <a:effectLst>
            <a:outerShdw dist="101600" dir="27000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6250770" y="3696516"/>
            <a:ext cx="1669777" cy="1669777"/>
          </a:xfrm>
          <a:prstGeom prst="ellipse">
            <a:avLst/>
          </a:prstGeom>
          <a:solidFill>
            <a:schemeClr val="accent6"/>
          </a:solidFill>
          <a:ln w="152400">
            <a:noFill/>
          </a:ln>
          <a:effectLst>
            <a:outerShdw dist="101600" dir="2700000" algn="tl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8308318" y="7275425"/>
            <a:ext cx="1669777" cy="1669777"/>
          </a:xfrm>
          <a:prstGeom prst="ellipse">
            <a:avLst/>
          </a:prstGeom>
          <a:solidFill>
            <a:schemeClr val="accent4"/>
          </a:solidFill>
          <a:ln w="152400">
            <a:noFill/>
          </a:ln>
          <a:effectLst>
            <a:outerShdw dist="101600" dir="2700000" algn="tl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8308318" y="2478453"/>
            <a:ext cx="1669777" cy="1669777"/>
          </a:xfrm>
          <a:prstGeom prst="ellipse">
            <a:avLst/>
          </a:prstGeom>
          <a:solidFill>
            <a:schemeClr val="accent1"/>
          </a:solidFill>
          <a:ln w="152400">
            <a:noFill/>
          </a:ln>
          <a:effectLst>
            <a:outerShdw dist="101600" dir="27000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7390210" y="3959056"/>
            <a:ext cx="3505993" cy="3505993"/>
          </a:xfrm>
          <a:prstGeom prst="ellipse">
            <a:avLst/>
          </a:prstGeom>
          <a:solidFill>
            <a:schemeClr val="tx2"/>
          </a:solidFill>
          <a:ln w="76200">
            <a:noFill/>
          </a:ln>
          <a:effectLst>
            <a:outerShdw dist="114300" dir="2700000" algn="tl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6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3106455" y="2570241"/>
            <a:ext cx="4782428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3106455" y="3325885"/>
            <a:ext cx="4802931" cy="122332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3251595" y="3228477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22" name="テキスト プレースホルダー 6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3106455" y="4845306"/>
            <a:ext cx="4782428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3106455" y="5600950"/>
            <a:ext cx="4802931" cy="122332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3251595" y="550354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3106455" y="7120372"/>
            <a:ext cx="4782428" cy="720080"/>
          </a:xfrm>
        </p:spPr>
        <p:txBody>
          <a:bodyPr anchor="b">
            <a:noAutofit/>
          </a:bodyPr>
          <a:lstStyle>
            <a:lvl1pPr algn="l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3106455" y="7876016"/>
            <a:ext cx="4802931" cy="122332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13251595" y="7778608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28" name="テキスト プレースホルダー 6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737849" y="2573429"/>
            <a:ext cx="4782428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717346" y="3329073"/>
            <a:ext cx="4802931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2149291" y="3231665"/>
            <a:ext cx="324036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737849" y="4848494"/>
            <a:ext cx="4782428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17346" y="5604138"/>
            <a:ext cx="4802931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2149291" y="5506730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/>
          </a:p>
        </p:txBody>
      </p:sp>
      <p:sp>
        <p:nvSpPr>
          <p:cNvPr id="34" name="テキスト プレースホルダー 6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737849" y="7123560"/>
            <a:ext cx="4782428" cy="720080"/>
          </a:xfrm>
        </p:spPr>
        <p:txBody>
          <a:bodyPr anchor="b">
            <a:noAutofit/>
          </a:bodyPr>
          <a:lstStyle>
            <a:lvl1pPr algn="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717346" y="7879204"/>
            <a:ext cx="4802931" cy="1223322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2149291" y="7781796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/>
          </a:p>
        </p:txBody>
      </p:sp>
      <p:sp>
        <p:nvSpPr>
          <p:cNvPr id="39" name="フリーフォーム 38"/>
          <p:cNvSpPr/>
          <p:nvPr userDrawn="1"/>
        </p:nvSpPr>
        <p:spPr>
          <a:xfrm>
            <a:off x="10116457" y="2590193"/>
            <a:ext cx="2832008" cy="588436"/>
          </a:xfrm>
          <a:custGeom>
            <a:avLst/>
            <a:gdLst>
              <a:gd name="connsiteX0" fmla="*/ 2656114 w 2656114"/>
              <a:gd name="connsiteY0" fmla="*/ 588436 h 588436"/>
              <a:gd name="connsiteX1" fmla="*/ 1436914 w 2656114"/>
              <a:gd name="connsiteY1" fmla="*/ 22378 h 588436"/>
              <a:gd name="connsiteX2" fmla="*/ 0 w 2656114"/>
              <a:gd name="connsiteY2" fmla="*/ 167521 h 58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6114" h="588436">
                <a:moveTo>
                  <a:pt x="2656114" y="588436"/>
                </a:moveTo>
                <a:cubicBezTo>
                  <a:pt x="2267857" y="340483"/>
                  <a:pt x="1879600" y="92530"/>
                  <a:pt x="1436914" y="22378"/>
                </a:cubicBezTo>
                <a:cubicBezTo>
                  <a:pt x="994228" y="-47774"/>
                  <a:pt x="497114" y="59873"/>
                  <a:pt x="0" y="167521"/>
                </a:cubicBezTo>
              </a:path>
            </a:pathLst>
          </a:custGeom>
          <a:noFill/>
          <a:ln>
            <a:solidFill>
              <a:schemeClr val="accent1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 userDrawn="1"/>
        </p:nvSpPr>
        <p:spPr>
          <a:xfrm rot="9807941">
            <a:off x="12317423" y="5048183"/>
            <a:ext cx="638443" cy="584694"/>
          </a:xfrm>
          <a:custGeom>
            <a:avLst/>
            <a:gdLst>
              <a:gd name="connsiteX0" fmla="*/ 609600 w 609600"/>
              <a:gd name="connsiteY0" fmla="*/ 972458 h 972458"/>
              <a:gd name="connsiteX1" fmla="*/ 435428 w 609600"/>
              <a:gd name="connsiteY1" fmla="*/ 478972 h 972458"/>
              <a:gd name="connsiteX2" fmla="*/ 0 w 609600"/>
              <a:gd name="connsiteY2" fmla="*/ 0 h 97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972458">
                <a:moveTo>
                  <a:pt x="609600" y="972458"/>
                </a:moveTo>
                <a:cubicBezTo>
                  <a:pt x="573314" y="806753"/>
                  <a:pt x="537028" y="641048"/>
                  <a:pt x="435428" y="478972"/>
                </a:cubicBezTo>
                <a:cubicBezTo>
                  <a:pt x="333828" y="316896"/>
                  <a:pt x="166914" y="158448"/>
                  <a:pt x="0" y="0"/>
                </a:cubicBezTo>
              </a:path>
            </a:pathLst>
          </a:custGeom>
          <a:noFill/>
          <a:ln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/>
          <p:cNvSpPr/>
          <p:nvPr userDrawn="1"/>
        </p:nvSpPr>
        <p:spPr>
          <a:xfrm>
            <a:off x="5646057" y="7823200"/>
            <a:ext cx="2670629" cy="905959"/>
          </a:xfrm>
          <a:custGeom>
            <a:avLst/>
            <a:gdLst>
              <a:gd name="connsiteX0" fmla="*/ 0 w 2670629"/>
              <a:gd name="connsiteY0" fmla="*/ 0 h 905959"/>
              <a:gd name="connsiteX1" fmla="*/ 1146629 w 2670629"/>
              <a:gd name="connsiteY1" fmla="*/ 841829 h 905959"/>
              <a:gd name="connsiteX2" fmla="*/ 2670629 w 2670629"/>
              <a:gd name="connsiteY2" fmla="*/ 783771 h 90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0629" h="905959">
                <a:moveTo>
                  <a:pt x="0" y="0"/>
                </a:moveTo>
                <a:cubicBezTo>
                  <a:pt x="350762" y="355600"/>
                  <a:pt x="701524" y="711201"/>
                  <a:pt x="1146629" y="841829"/>
                </a:cubicBezTo>
                <a:cubicBezTo>
                  <a:pt x="1591734" y="972457"/>
                  <a:pt x="2131181" y="878114"/>
                  <a:pt x="2670629" y="783771"/>
                </a:cubicBezTo>
              </a:path>
            </a:pathLst>
          </a:custGeom>
          <a:noFill/>
          <a:ln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/>
          <p:cNvSpPr/>
          <p:nvPr userDrawn="1"/>
        </p:nvSpPr>
        <p:spPr>
          <a:xfrm>
            <a:off x="5544457" y="5529943"/>
            <a:ext cx="1103086" cy="435428"/>
          </a:xfrm>
          <a:custGeom>
            <a:avLst/>
            <a:gdLst>
              <a:gd name="connsiteX0" fmla="*/ 0 w 1103086"/>
              <a:gd name="connsiteY0" fmla="*/ 0 h 435428"/>
              <a:gd name="connsiteX1" fmla="*/ 551543 w 1103086"/>
              <a:gd name="connsiteY1" fmla="*/ 87086 h 435428"/>
              <a:gd name="connsiteX2" fmla="*/ 1103086 w 1103086"/>
              <a:gd name="connsiteY2" fmla="*/ 435428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3086" h="435428">
                <a:moveTo>
                  <a:pt x="0" y="0"/>
                </a:moveTo>
                <a:cubicBezTo>
                  <a:pt x="183847" y="7257"/>
                  <a:pt x="367695" y="14515"/>
                  <a:pt x="551543" y="87086"/>
                </a:cubicBezTo>
                <a:cubicBezTo>
                  <a:pt x="735391" y="159657"/>
                  <a:pt x="919238" y="297542"/>
                  <a:pt x="1103086" y="435428"/>
                </a:cubicBezTo>
              </a:path>
            </a:pathLst>
          </a:custGeom>
          <a:noFill/>
          <a:ln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/>
          <p:cNvSpPr/>
          <p:nvPr userDrawn="1"/>
        </p:nvSpPr>
        <p:spPr>
          <a:xfrm>
            <a:off x="5580743" y="3211286"/>
            <a:ext cx="1161143" cy="420914"/>
          </a:xfrm>
          <a:custGeom>
            <a:avLst/>
            <a:gdLst>
              <a:gd name="connsiteX0" fmla="*/ 0 w 1161143"/>
              <a:gd name="connsiteY0" fmla="*/ 0 h 420914"/>
              <a:gd name="connsiteX1" fmla="*/ 653143 w 1161143"/>
              <a:gd name="connsiteY1" fmla="*/ 101600 h 420914"/>
              <a:gd name="connsiteX2" fmla="*/ 1161143 w 1161143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1143" h="420914">
                <a:moveTo>
                  <a:pt x="0" y="0"/>
                </a:moveTo>
                <a:cubicBezTo>
                  <a:pt x="229809" y="15724"/>
                  <a:pt x="459619" y="31448"/>
                  <a:pt x="653143" y="101600"/>
                </a:cubicBezTo>
                <a:cubicBezTo>
                  <a:pt x="846667" y="171752"/>
                  <a:pt x="1003905" y="296333"/>
                  <a:pt x="1161143" y="420914"/>
                </a:cubicBezTo>
              </a:path>
            </a:pathLst>
          </a:custGeom>
          <a:noFill/>
          <a:ln>
            <a:solidFill>
              <a:schemeClr val="accent6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/>
          <p:cNvSpPr/>
          <p:nvPr userDrawn="1"/>
        </p:nvSpPr>
        <p:spPr>
          <a:xfrm>
            <a:off x="11990522" y="7765143"/>
            <a:ext cx="957943" cy="190941"/>
          </a:xfrm>
          <a:custGeom>
            <a:avLst/>
            <a:gdLst>
              <a:gd name="connsiteX0" fmla="*/ 957943 w 957943"/>
              <a:gd name="connsiteY0" fmla="*/ 87086 h 190941"/>
              <a:gd name="connsiteX1" fmla="*/ 478972 w 957943"/>
              <a:gd name="connsiteY1" fmla="*/ 188686 h 190941"/>
              <a:gd name="connsiteX2" fmla="*/ 0 w 957943"/>
              <a:gd name="connsiteY2" fmla="*/ 0 h 19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943" h="190941">
                <a:moveTo>
                  <a:pt x="957943" y="87086"/>
                </a:moveTo>
                <a:cubicBezTo>
                  <a:pt x="798286" y="145143"/>
                  <a:pt x="638629" y="203200"/>
                  <a:pt x="478972" y="188686"/>
                </a:cubicBezTo>
                <a:cubicBezTo>
                  <a:pt x="319315" y="174172"/>
                  <a:pt x="159657" y="87086"/>
                  <a:pt x="0" y="0"/>
                </a:cubicBezTo>
              </a:path>
            </a:pathLst>
          </a:custGeom>
          <a:noFill/>
          <a:ln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8823370" y="2961522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8" name="図プレースホルダー 7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10896203" y="4197879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9" name="図プレースホルダー 7"/>
          <p:cNvSpPr>
            <a:spLocks noGrp="1"/>
          </p:cNvSpPr>
          <p:nvPr userDrawn="1">
            <p:ph type="pic" sz="quarter" idx="36" hasCustomPrompt="1"/>
          </p:nvPr>
        </p:nvSpPr>
        <p:spPr>
          <a:xfrm>
            <a:off x="10896203" y="6530597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0" name="図プレースホルダー 7"/>
          <p:cNvSpPr>
            <a:spLocks noGrp="1"/>
          </p:cNvSpPr>
          <p:nvPr userDrawn="1">
            <p:ph type="pic" sz="quarter" idx="37" hasCustomPrompt="1"/>
          </p:nvPr>
        </p:nvSpPr>
        <p:spPr>
          <a:xfrm>
            <a:off x="8823370" y="7787538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1" name="図プレースホルダー 7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772410" y="6530597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2" name="図プレースホルダー 7"/>
          <p:cNvSpPr>
            <a:spLocks noGrp="1"/>
          </p:cNvSpPr>
          <p:nvPr userDrawn="1">
            <p:ph type="pic" sz="quarter" idx="39" hasCustomPrompt="1"/>
          </p:nvPr>
        </p:nvSpPr>
        <p:spPr>
          <a:xfrm>
            <a:off x="6772410" y="4197879"/>
            <a:ext cx="667049" cy="667049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7714991" y="4659086"/>
            <a:ext cx="2851409" cy="2162627"/>
          </a:xfrm>
        </p:spPr>
        <p:txBody>
          <a:bodyPr anchor="ctr">
            <a:noAutofit/>
          </a:bodyPr>
          <a:lstStyle>
            <a:lvl1pPr algn="ctr">
              <a:defRPr sz="3600" i="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68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9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4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900"/>
                            </p:stCondLst>
                            <p:childTnLst>
                              <p:par>
                                <p:cTn id="10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750"/>
                            </p:stCondLst>
                            <p:childTnLst>
                              <p:par>
                                <p:cTn id="1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35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85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600"/>
                            </p:stCondLst>
                            <p:childTnLst>
                              <p:par>
                                <p:cTn id="1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2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700"/>
                            </p:stCondLst>
                            <p:childTnLst>
                              <p:par>
                                <p:cTn id="15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450"/>
                            </p:stCondLst>
                            <p:childTnLst>
                              <p:par>
                                <p:cTn id="15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105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1550"/>
                            </p:stCondLst>
                            <p:childTnLst>
                              <p:par>
                                <p:cTn id="170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2300"/>
                            </p:stCondLst>
                            <p:childTnLst>
                              <p:par>
                                <p:cTn id="17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29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34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4150"/>
                            </p:stCondLst>
                            <p:childTnLst>
                              <p:par>
                                <p:cTn id="19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4750"/>
                            </p:stCondLst>
                            <p:childTnLst>
                              <p:par>
                                <p:cTn id="2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2" grpId="0" animBg="1"/>
      <p:bldP spid="13" grpId="0" animBg="1"/>
      <p:bldP spid="14" grpId="0" animBg="1"/>
      <p:bldP spid="11" grpId="0" animBg="1"/>
      <p:bldP spid="10" grpId="0" animBg="1"/>
      <p:bldP spid="9" grpId="0" animBg="1"/>
      <p:bldP spid="5" grpId="0" animBg="1"/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9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 userDrawn="1"/>
        </p:nvSpPr>
        <p:spPr>
          <a:xfrm>
            <a:off x="0" y="5160785"/>
            <a:ext cx="7773622" cy="27391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6" name="正方形/長方形 35"/>
          <p:cNvSpPr/>
          <p:nvPr userDrawn="1"/>
        </p:nvSpPr>
        <p:spPr>
          <a:xfrm>
            <a:off x="0" y="2421624"/>
            <a:ext cx="7773622" cy="2739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10512792" y="5160783"/>
            <a:ext cx="7773621" cy="2739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4" name="直角三角形 33"/>
          <p:cNvSpPr/>
          <p:nvPr userDrawn="1"/>
        </p:nvSpPr>
        <p:spPr>
          <a:xfrm rot="13500000">
            <a:off x="9713304" y="5561922"/>
            <a:ext cx="1936884" cy="1936884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10512791" y="2421618"/>
            <a:ext cx="7773621" cy="2739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3" name="直角三角形 32"/>
          <p:cNvSpPr/>
          <p:nvPr userDrawn="1"/>
        </p:nvSpPr>
        <p:spPr>
          <a:xfrm rot="13500000">
            <a:off x="9713304" y="2822754"/>
            <a:ext cx="1936884" cy="1936884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0" name="直角三角形 29"/>
          <p:cNvSpPr/>
          <p:nvPr userDrawn="1"/>
        </p:nvSpPr>
        <p:spPr>
          <a:xfrm rot="2700000">
            <a:off x="6638095" y="5561922"/>
            <a:ext cx="1936884" cy="1936884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29" name="直角三角形 28"/>
          <p:cNvSpPr/>
          <p:nvPr userDrawn="1"/>
        </p:nvSpPr>
        <p:spPr>
          <a:xfrm rot="2700000">
            <a:off x="6638095" y="2822754"/>
            <a:ext cx="1936884" cy="1936884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9" name="直角三角形 8"/>
          <p:cNvSpPr/>
          <p:nvPr userDrawn="1"/>
        </p:nvSpPr>
        <p:spPr>
          <a:xfrm rot="2700000">
            <a:off x="6805180" y="2822762"/>
            <a:ext cx="1936884" cy="1936884"/>
          </a:xfrm>
          <a:prstGeom prst="rtTriangle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5" name="直角三角形 4"/>
          <p:cNvSpPr/>
          <p:nvPr userDrawn="1"/>
        </p:nvSpPr>
        <p:spPr>
          <a:xfrm rot="13500000">
            <a:off x="6805180" y="2822762"/>
            <a:ext cx="1936884" cy="193688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 rot="2700000">
            <a:off x="9544349" y="2822760"/>
            <a:ext cx="1936884" cy="1936884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1" name="直角三角形 10"/>
          <p:cNvSpPr/>
          <p:nvPr userDrawn="1"/>
        </p:nvSpPr>
        <p:spPr>
          <a:xfrm rot="13500000">
            <a:off x="9544349" y="2822760"/>
            <a:ext cx="1936884" cy="1936884"/>
          </a:xfrm>
          <a:prstGeom prst="rtTriangle">
            <a:avLst/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2" name="直角三角形 11"/>
          <p:cNvSpPr/>
          <p:nvPr userDrawn="1"/>
        </p:nvSpPr>
        <p:spPr>
          <a:xfrm rot="13500000">
            <a:off x="6805179" y="5561931"/>
            <a:ext cx="1936884" cy="1936884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3" name="直角三角形 12"/>
          <p:cNvSpPr/>
          <p:nvPr userDrawn="1"/>
        </p:nvSpPr>
        <p:spPr>
          <a:xfrm rot="2700000">
            <a:off x="6805179" y="5561931"/>
            <a:ext cx="1936884" cy="1936884"/>
          </a:xfrm>
          <a:prstGeom prst="rtTriangle">
            <a:avLst/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4" name="直角三角形 13"/>
          <p:cNvSpPr/>
          <p:nvPr userDrawn="1"/>
        </p:nvSpPr>
        <p:spPr>
          <a:xfrm rot="2700000">
            <a:off x="9544348" y="5561929"/>
            <a:ext cx="1936884" cy="1936884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5" name="直角三角形 14"/>
          <p:cNvSpPr/>
          <p:nvPr userDrawn="1"/>
        </p:nvSpPr>
        <p:spPr>
          <a:xfrm rot="13500000">
            <a:off x="9544348" y="5561929"/>
            <a:ext cx="1936884" cy="1936884"/>
          </a:xfrm>
          <a:prstGeom prst="rtTriangle">
            <a:avLst/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4" hasCustomPrompt="1"/>
          </p:nvPr>
        </p:nvSpPr>
        <p:spPr>
          <a:xfrm>
            <a:off x="7233871" y="2981577"/>
            <a:ext cx="1079500" cy="1619250"/>
          </a:xfrm>
        </p:spPr>
        <p:txBody>
          <a:bodyPr anchor="ctr">
            <a:no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0" name="テキスト プレースホルダー 18"/>
          <p:cNvSpPr>
            <a:spLocks noGrp="1"/>
          </p:cNvSpPr>
          <p:nvPr>
            <p:ph type="body" sz="quarter" idx="15" hasCustomPrompt="1"/>
          </p:nvPr>
        </p:nvSpPr>
        <p:spPr>
          <a:xfrm>
            <a:off x="9973040" y="2981577"/>
            <a:ext cx="1079500" cy="1619250"/>
          </a:xfrm>
        </p:spPr>
        <p:txBody>
          <a:bodyPr anchor="ctr">
            <a:no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1" name="テキスト プレースホルダー 18"/>
          <p:cNvSpPr>
            <a:spLocks noGrp="1"/>
          </p:cNvSpPr>
          <p:nvPr>
            <p:ph type="body" sz="quarter" idx="16" hasCustomPrompt="1"/>
          </p:nvPr>
        </p:nvSpPr>
        <p:spPr>
          <a:xfrm>
            <a:off x="7233872" y="5720746"/>
            <a:ext cx="1079500" cy="1619250"/>
          </a:xfrm>
        </p:spPr>
        <p:txBody>
          <a:bodyPr anchor="ctr">
            <a:no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18"/>
          <p:cNvSpPr>
            <a:spLocks noGrp="1"/>
          </p:cNvSpPr>
          <p:nvPr>
            <p:ph type="body" sz="quarter" idx="17" hasCustomPrompt="1"/>
          </p:nvPr>
        </p:nvSpPr>
        <p:spPr>
          <a:xfrm>
            <a:off x="9973041" y="5720746"/>
            <a:ext cx="1079500" cy="1619250"/>
          </a:xfrm>
        </p:spPr>
        <p:txBody>
          <a:bodyPr anchor="ctr">
            <a:no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49" name="テキスト プレースホルダー 48"/>
          <p:cNvSpPr>
            <a:spLocks noGrp="1"/>
          </p:cNvSpPr>
          <p:nvPr>
            <p:ph type="body" sz="quarter" idx="18" hasCustomPrompt="1"/>
          </p:nvPr>
        </p:nvSpPr>
        <p:spPr>
          <a:xfrm>
            <a:off x="626300" y="2538669"/>
            <a:ext cx="5361141" cy="250507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accent5"/>
              </a:buClr>
              <a:buFont typeface="Wingdings" panose="05000000000000000000" pitchFamily="2" charset="2"/>
              <a:buChar char="l"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0" name="テキスト プレースホルダー 48"/>
          <p:cNvSpPr>
            <a:spLocks noGrp="1"/>
          </p:cNvSpPr>
          <p:nvPr>
            <p:ph type="body" sz="quarter" idx="19" hasCustomPrompt="1"/>
          </p:nvPr>
        </p:nvSpPr>
        <p:spPr>
          <a:xfrm>
            <a:off x="625965" y="5277830"/>
            <a:ext cx="5361141" cy="250507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accent3"/>
              </a:buClr>
              <a:buFont typeface="Wingdings" panose="05000000000000000000" pitchFamily="2" charset="2"/>
              <a:buChar char="l"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1" name="テキスト プレースホルダー 48"/>
          <p:cNvSpPr>
            <a:spLocks noGrp="1"/>
          </p:cNvSpPr>
          <p:nvPr>
            <p:ph type="body" sz="quarter" idx="20" hasCustomPrompt="1"/>
          </p:nvPr>
        </p:nvSpPr>
        <p:spPr>
          <a:xfrm>
            <a:off x="12114295" y="2538668"/>
            <a:ext cx="5435004" cy="250507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accent1"/>
              </a:buClr>
              <a:buFont typeface="Wingdings" panose="05000000000000000000" pitchFamily="2" charset="2"/>
              <a:buChar char="l"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2" name="テキスト プレースホルダー 48"/>
          <p:cNvSpPr>
            <a:spLocks noGrp="1"/>
          </p:cNvSpPr>
          <p:nvPr>
            <p:ph type="body" sz="quarter" idx="21" hasCustomPrompt="1"/>
          </p:nvPr>
        </p:nvSpPr>
        <p:spPr>
          <a:xfrm>
            <a:off x="12113960" y="5277829"/>
            <a:ext cx="5435004" cy="250507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accent2"/>
              </a:buClr>
              <a:buFont typeface="Wingdings" panose="05000000000000000000" pitchFamily="2" charset="2"/>
              <a:buChar char="l"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0" y="2421624"/>
            <a:ext cx="526093" cy="27391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4" name="正方形/長方形 53"/>
          <p:cNvSpPr/>
          <p:nvPr userDrawn="1"/>
        </p:nvSpPr>
        <p:spPr>
          <a:xfrm>
            <a:off x="-1" y="5160792"/>
            <a:ext cx="526093" cy="27391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5" name="正方形/長方形 54"/>
          <p:cNvSpPr/>
          <p:nvPr userDrawn="1"/>
        </p:nvSpPr>
        <p:spPr>
          <a:xfrm>
            <a:off x="17760321" y="2421612"/>
            <a:ext cx="526093" cy="2739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6" name="正方形/長方形 55"/>
          <p:cNvSpPr/>
          <p:nvPr userDrawn="1"/>
        </p:nvSpPr>
        <p:spPr>
          <a:xfrm>
            <a:off x="17760320" y="5160780"/>
            <a:ext cx="526093" cy="27391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078310" y="8292507"/>
            <a:ext cx="16200313" cy="1003893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正方形/長方形 57"/>
          <p:cNvSpPr/>
          <p:nvPr userDrawn="1"/>
        </p:nvSpPr>
        <p:spPr>
          <a:xfrm>
            <a:off x="1222326" y="8148492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53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250"/>
                            </p:stCondLst>
                            <p:childTnLst>
                              <p:par>
                                <p:cTn id="7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75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25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750"/>
                            </p:stCondLst>
                            <p:childTnLst>
                              <p:par>
                                <p:cTn id="1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6" grpId="0" animBg="1"/>
      <p:bldP spid="26" grpId="0" animBg="1"/>
      <p:bldP spid="34" grpId="0" animBg="1"/>
      <p:bldP spid="25" grpId="0" animBg="1"/>
      <p:bldP spid="33" grpId="0" animBg="1"/>
      <p:bldP spid="30" grpId="0" animBg="1"/>
      <p:bldP spid="29" grpId="0" animBg="1"/>
      <p:bldP spid="9" grpId="0" animBg="1"/>
      <p:bldP spid="5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4" grpId="0" animBg="1"/>
      <p:bldP spid="55" grpId="0" animBg="1"/>
      <p:bldP spid="56" grpId="0" animBg="1"/>
      <p:bldP spid="57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ドーナツ 8"/>
          <p:cNvSpPr/>
          <p:nvPr userDrawn="1"/>
        </p:nvSpPr>
        <p:spPr>
          <a:xfrm>
            <a:off x="6262886" y="2738663"/>
            <a:ext cx="5760642" cy="5769284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>
            <a:off x="9178776" y="2738663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5400000">
            <a:off x="9021655" y="5506074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アーチ 6"/>
          <p:cNvSpPr/>
          <p:nvPr userDrawn="1"/>
        </p:nvSpPr>
        <p:spPr>
          <a:xfrm rot="10800000">
            <a:off x="6254245" y="5348952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アーチ 6"/>
          <p:cNvSpPr/>
          <p:nvPr userDrawn="1"/>
        </p:nvSpPr>
        <p:spPr>
          <a:xfrm rot="16200000">
            <a:off x="6411365" y="258074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58541" y="3702537"/>
            <a:ext cx="5490610" cy="165113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58541" y="2776995"/>
            <a:ext cx="5490610" cy="77320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58541" y="6987902"/>
            <a:ext cx="5490610" cy="165113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58541" y="6062360"/>
            <a:ext cx="5490610" cy="77320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37261" y="3716588"/>
            <a:ext cx="5490610" cy="165113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37261" y="2791046"/>
            <a:ext cx="5490610" cy="773203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37261" y="7001953"/>
            <a:ext cx="5490610" cy="165113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37261" y="6076411"/>
            <a:ext cx="5490610" cy="773203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82966" y="5168139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200" spc="0">
                <a:solidFill>
                  <a:schemeClr val="tx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10444030" y="3322934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793062" y="3638606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10448351" y="6688383"/>
            <a:ext cx="1350150" cy="1350150"/>
          </a:xfrm>
          <a:prstGeom prst="ellipse">
            <a:avLst/>
          </a:prstGeom>
          <a:solidFill>
            <a:schemeClr val="accent3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797383" y="7004055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6543924" y="6688383"/>
            <a:ext cx="1350150" cy="1350150"/>
          </a:xfrm>
          <a:prstGeom prst="ellipse">
            <a:avLst/>
          </a:prstGeom>
          <a:solidFill>
            <a:schemeClr val="accent2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892956" y="7004055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9" name="円/楕円 28"/>
          <p:cNvSpPr/>
          <p:nvPr userDrawn="1"/>
        </p:nvSpPr>
        <p:spPr>
          <a:xfrm>
            <a:off x="6543924" y="3322934"/>
            <a:ext cx="1350150" cy="1350150"/>
          </a:xfrm>
          <a:prstGeom prst="ellipse">
            <a:avLst/>
          </a:prstGeom>
          <a:solidFill>
            <a:schemeClr val="accent4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892956" y="3638606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2264623" y="362036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2264623" y="6888096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2773406" y="6909096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2773406" y="361338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18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5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ドーナツ 7"/>
          <p:cNvSpPr/>
          <p:nvPr userDrawn="1"/>
        </p:nvSpPr>
        <p:spPr>
          <a:xfrm>
            <a:off x="3792577" y="2171314"/>
            <a:ext cx="3264415" cy="3350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ドーナツ 7"/>
          <p:cNvSpPr/>
          <p:nvPr userDrawn="1"/>
        </p:nvSpPr>
        <p:spPr>
          <a:xfrm>
            <a:off x="7104309" y="3234519"/>
            <a:ext cx="4076208" cy="4184089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2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ドーナツ 7"/>
          <p:cNvSpPr/>
          <p:nvPr userDrawn="1"/>
        </p:nvSpPr>
        <p:spPr>
          <a:xfrm>
            <a:off x="11180517" y="4465797"/>
            <a:ext cx="2876677" cy="2952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ドーナツ 7"/>
          <p:cNvSpPr/>
          <p:nvPr userDrawn="1"/>
        </p:nvSpPr>
        <p:spPr>
          <a:xfrm rot="21318328">
            <a:off x="13204533" y="1975752"/>
            <a:ext cx="3264415" cy="3350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ドーナツ 7"/>
          <p:cNvSpPr/>
          <p:nvPr userDrawn="1"/>
        </p:nvSpPr>
        <p:spPr>
          <a:xfrm rot="1061079">
            <a:off x="846870" y="2388725"/>
            <a:ext cx="2876677" cy="2952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ドーナツ 7"/>
          <p:cNvSpPr/>
          <p:nvPr userDrawn="1"/>
        </p:nvSpPr>
        <p:spPr>
          <a:xfrm>
            <a:off x="14684992" y="4850808"/>
            <a:ext cx="3220870" cy="330611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ドーナツ 7"/>
          <p:cNvSpPr/>
          <p:nvPr userDrawn="1"/>
        </p:nvSpPr>
        <p:spPr>
          <a:xfrm rot="1442875">
            <a:off x="1812621" y="4863286"/>
            <a:ext cx="3264415" cy="3350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5001701" y="7997587"/>
            <a:ext cx="8291216" cy="1446663"/>
          </a:xfrm>
        </p:spPr>
        <p:txBody>
          <a:bodyPr anchor="t">
            <a:normAutofit/>
          </a:bodyPr>
          <a:lstStyle>
            <a:lvl1pPr algn="ctr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7522233" y="7892109"/>
            <a:ext cx="3240360" cy="72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7859496" y="4912665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tx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4307106" y="3460117"/>
            <a:ext cx="2144508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2358926" y="6152089"/>
            <a:ext cx="2144508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271559" y="3460117"/>
            <a:ext cx="1966991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 spc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1635359" y="5538752"/>
            <a:ext cx="1966991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 spc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13750838" y="3278442"/>
            <a:ext cx="2144508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5223173" y="6117263"/>
            <a:ext cx="2144508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7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1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build="allAtOnce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y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円/楕円 9"/>
          <p:cNvSpPr/>
          <p:nvPr userDrawn="1"/>
        </p:nvSpPr>
        <p:spPr>
          <a:xfrm>
            <a:off x="10813369" y="4561118"/>
            <a:ext cx="3291116" cy="3291116"/>
          </a:xfrm>
          <a:prstGeom prst="ellipse">
            <a:avLst/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円/楕円 16"/>
          <p:cNvSpPr/>
          <p:nvPr userDrawn="1"/>
        </p:nvSpPr>
        <p:spPr>
          <a:xfrm>
            <a:off x="2525080" y="2886529"/>
            <a:ext cx="831448" cy="8314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4" name="円/楕円 23"/>
          <p:cNvSpPr/>
          <p:nvPr userDrawn="1"/>
        </p:nvSpPr>
        <p:spPr>
          <a:xfrm>
            <a:off x="142825" y="2768886"/>
            <a:ext cx="1190374" cy="119037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7079570" y="3093357"/>
            <a:ext cx="4125685" cy="4125685"/>
          </a:xfrm>
          <a:prstGeom prst="ellipse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9" name="円/楕円 8"/>
          <p:cNvSpPr/>
          <p:nvPr userDrawn="1"/>
        </p:nvSpPr>
        <p:spPr>
          <a:xfrm>
            <a:off x="4124098" y="2616195"/>
            <a:ext cx="3291116" cy="3291116"/>
          </a:xfrm>
          <a:prstGeom prst="ellipse">
            <a:avLst/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2815772" y="5090417"/>
            <a:ext cx="2616652" cy="2623462"/>
          </a:xfrm>
          <a:prstGeom prst="ellipse">
            <a:avLst/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738012" y="3283849"/>
            <a:ext cx="2616652" cy="2623462"/>
          </a:xfrm>
          <a:prstGeom prst="ellipse">
            <a:avLst/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3" name="円/楕円 12"/>
          <p:cNvSpPr/>
          <p:nvPr userDrawn="1"/>
        </p:nvSpPr>
        <p:spPr>
          <a:xfrm>
            <a:off x="15162214" y="4520290"/>
            <a:ext cx="2774041" cy="2774041"/>
          </a:xfrm>
          <a:prstGeom prst="ellipse">
            <a:avLst/>
          </a:prstGeom>
          <a:solidFill>
            <a:schemeClr val="accent6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4" name="円/楕円 13"/>
          <p:cNvSpPr/>
          <p:nvPr userDrawn="1"/>
        </p:nvSpPr>
        <p:spPr>
          <a:xfrm>
            <a:off x="12811809" y="2448869"/>
            <a:ext cx="3020781" cy="3020781"/>
          </a:xfrm>
          <a:prstGeom prst="ellipse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5" name="円/楕円 14"/>
          <p:cNvSpPr/>
          <p:nvPr userDrawn="1"/>
        </p:nvSpPr>
        <p:spPr>
          <a:xfrm>
            <a:off x="427655" y="5257626"/>
            <a:ext cx="1299369" cy="129936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 userDrawn="1"/>
        </p:nvSpPr>
        <p:spPr>
          <a:xfrm>
            <a:off x="6122252" y="5907310"/>
            <a:ext cx="1014526" cy="101452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11749073" y="2894039"/>
            <a:ext cx="1190374" cy="119037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9" name="円/楕円 18"/>
          <p:cNvSpPr/>
          <p:nvPr userDrawn="1"/>
        </p:nvSpPr>
        <p:spPr>
          <a:xfrm>
            <a:off x="16623653" y="3543536"/>
            <a:ext cx="415724" cy="41572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17009954" y="2308815"/>
            <a:ext cx="824698" cy="82469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1" name="円/楕円 20"/>
          <p:cNvSpPr/>
          <p:nvPr userDrawn="1"/>
        </p:nvSpPr>
        <p:spPr>
          <a:xfrm>
            <a:off x="14322199" y="6669311"/>
            <a:ext cx="1044568" cy="10445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2" name="円/楕円 21"/>
          <p:cNvSpPr/>
          <p:nvPr userDrawn="1"/>
        </p:nvSpPr>
        <p:spPr>
          <a:xfrm>
            <a:off x="15574563" y="2608030"/>
            <a:ext cx="944436" cy="94443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3" name="円/楕円 22"/>
          <p:cNvSpPr/>
          <p:nvPr userDrawn="1"/>
        </p:nvSpPr>
        <p:spPr>
          <a:xfrm>
            <a:off x="11205254" y="3841537"/>
            <a:ext cx="678753" cy="67875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5" name="円/楕円 24"/>
          <p:cNvSpPr/>
          <p:nvPr userDrawn="1"/>
        </p:nvSpPr>
        <p:spPr>
          <a:xfrm>
            <a:off x="3562526" y="3468811"/>
            <a:ext cx="415724" cy="4157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6" name="円/楕円 25"/>
          <p:cNvSpPr/>
          <p:nvPr userDrawn="1"/>
        </p:nvSpPr>
        <p:spPr>
          <a:xfrm>
            <a:off x="13832175" y="5972995"/>
            <a:ext cx="794593" cy="79459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7" name="円/楕円 26"/>
          <p:cNvSpPr/>
          <p:nvPr userDrawn="1"/>
        </p:nvSpPr>
        <p:spPr>
          <a:xfrm>
            <a:off x="2418475" y="6477963"/>
            <a:ext cx="794593" cy="7945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7858716" y="4082887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7415214" y="4727551"/>
            <a:ext cx="3398155" cy="1651134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4421752" y="3093357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4238171" y="3738021"/>
            <a:ext cx="3018972" cy="1651134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1133022" y="5044936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0949441" y="5689600"/>
            <a:ext cx="3018972" cy="1651134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2815771" y="5994292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738012" y="4177230"/>
            <a:ext cx="2567393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2938327" y="3542461"/>
            <a:ext cx="2766130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5170125" y="5506194"/>
            <a:ext cx="2766130" cy="77320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799594" y="7997587"/>
            <a:ext cx="14674119" cy="1446663"/>
          </a:xfrm>
        </p:spPr>
        <p:txBody>
          <a:bodyPr anchor="t">
            <a:normAutofit/>
          </a:bodyPr>
          <a:lstStyle>
            <a:lvl1pPr algn="ctr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7522233" y="7892109"/>
            <a:ext cx="3240360" cy="72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47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000"/>
                            </p:stCondLst>
                            <p:childTnLst>
                              <p:par>
                                <p:cTn id="1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000"/>
                            </p:stCondLst>
                            <p:childTnLst>
                              <p:par>
                                <p:cTn id="15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000"/>
                            </p:stCondLst>
                            <p:childTnLst>
                              <p:par>
                                <p:cTn id="17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5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5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53" presetClass="entr" presetSubtype="52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9700"/>
                            </p:stCondLst>
                            <p:childTnLst>
                              <p:par>
                                <p:cTn id="265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24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5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0" y="2814604"/>
            <a:ext cx="9664975" cy="3312368"/>
            <a:chOff x="0" y="2839244"/>
            <a:chExt cx="9664975" cy="3312368"/>
          </a:xfrm>
          <a:solidFill>
            <a:schemeClr val="accent3"/>
          </a:solidFill>
        </p:grpSpPr>
        <p:sp>
          <p:nvSpPr>
            <p:cNvPr id="5" name="正方形/長方形 4"/>
            <p:cNvSpPr/>
            <p:nvPr userDrawn="1"/>
          </p:nvSpPr>
          <p:spPr>
            <a:xfrm>
              <a:off x="0" y="2839244"/>
              <a:ext cx="8441633" cy="331236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" name="直角三角形 5"/>
            <p:cNvSpPr/>
            <p:nvPr userDrawn="1"/>
          </p:nvSpPr>
          <p:spPr>
            <a:xfrm>
              <a:off x="8441633" y="2839244"/>
              <a:ext cx="1223342" cy="3312368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34" name="グループ化 33"/>
          <p:cNvGrpSpPr/>
          <p:nvPr userDrawn="1"/>
        </p:nvGrpSpPr>
        <p:grpSpPr>
          <a:xfrm rot="10800000">
            <a:off x="8621438" y="3303070"/>
            <a:ext cx="9664975" cy="3312368"/>
            <a:chOff x="0" y="2839244"/>
            <a:chExt cx="9664975" cy="3312368"/>
          </a:xfrm>
          <a:solidFill>
            <a:schemeClr val="accent2"/>
          </a:solidFill>
        </p:grpSpPr>
        <p:sp>
          <p:nvSpPr>
            <p:cNvPr id="35" name="正方形/長方形 34"/>
            <p:cNvSpPr/>
            <p:nvPr userDrawn="1"/>
          </p:nvSpPr>
          <p:spPr>
            <a:xfrm>
              <a:off x="0" y="2839244"/>
              <a:ext cx="8441633" cy="331236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6" name="直角三角形 35"/>
            <p:cNvSpPr/>
            <p:nvPr userDrawn="1"/>
          </p:nvSpPr>
          <p:spPr>
            <a:xfrm>
              <a:off x="8441633" y="2839244"/>
              <a:ext cx="1223342" cy="3312368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3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834889" y="3103641"/>
            <a:ext cx="7401338" cy="282390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660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0065028" y="3605358"/>
            <a:ext cx="7401338" cy="282390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660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1" name="グループ化 10"/>
          <p:cNvGrpSpPr/>
          <p:nvPr userDrawn="1"/>
        </p:nvGrpSpPr>
        <p:grpSpPr>
          <a:xfrm>
            <a:off x="0" y="6111441"/>
            <a:ext cx="9701241" cy="119030"/>
            <a:chOff x="0" y="6111441"/>
            <a:chExt cx="9701241" cy="1190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0" name="正方形/長方形 39"/>
            <p:cNvSpPr/>
            <p:nvPr userDrawn="1"/>
          </p:nvSpPr>
          <p:spPr>
            <a:xfrm>
              <a:off x="0" y="6126973"/>
              <a:ext cx="9657281" cy="10349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1" name="直角三角形 40"/>
            <p:cNvSpPr/>
            <p:nvPr userDrawn="1"/>
          </p:nvSpPr>
          <p:spPr>
            <a:xfrm>
              <a:off x="9657281" y="6111441"/>
              <a:ext cx="43960" cy="119029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2" name="グループ化 41"/>
          <p:cNvGrpSpPr/>
          <p:nvPr userDrawn="1"/>
        </p:nvGrpSpPr>
        <p:grpSpPr>
          <a:xfrm rot="10800000">
            <a:off x="8581997" y="3199915"/>
            <a:ext cx="9704415" cy="119030"/>
            <a:chOff x="-3174" y="6111441"/>
            <a:chExt cx="9704415" cy="11903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3" name="正方形/長方形 42"/>
            <p:cNvSpPr/>
            <p:nvPr userDrawn="1"/>
          </p:nvSpPr>
          <p:spPr>
            <a:xfrm>
              <a:off x="-3174" y="6111441"/>
              <a:ext cx="9660456" cy="119030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4" name="直角三角形 43"/>
            <p:cNvSpPr/>
            <p:nvPr userDrawn="1"/>
          </p:nvSpPr>
          <p:spPr>
            <a:xfrm>
              <a:off x="9657281" y="6111441"/>
              <a:ext cx="43960" cy="119029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4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29466" y="6348582"/>
            <a:ext cx="7412834" cy="1893718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0054379" y="6729738"/>
            <a:ext cx="7412834" cy="1893718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355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7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26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7798236" y="3354576"/>
            <a:ext cx="2688353" cy="4554631"/>
            <a:chOff x="7305638" y="3002101"/>
            <a:chExt cx="2688353" cy="4554631"/>
          </a:xfrm>
        </p:grpSpPr>
        <p:grpSp>
          <p:nvGrpSpPr>
            <p:cNvPr id="10" name="グループ化 9"/>
            <p:cNvGrpSpPr/>
            <p:nvPr userDrawn="1"/>
          </p:nvGrpSpPr>
          <p:grpSpPr>
            <a:xfrm>
              <a:off x="8267831" y="5345989"/>
              <a:ext cx="763508" cy="2210743"/>
              <a:chOff x="8267831" y="5345989"/>
              <a:chExt cx="763508" cy="2210743"/>
            </a:xfrm>
          </p:grpSpPr>
          <p:sp>
            <p:nvSpPr>
              <p:cNvPr id="34" name="円/楕円 33"/>
              <p:cNvSpPr/>
              <p:nvPr userDrawn="1"/>
            </p:nvSpPr>
            <p:spPr>
              <a:xfrm>
                <a:off x="8267831" y="5345989"/>
                <a:ext cx="763508" cy="221074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 userDrawn="1"/>
            </p:nvSpPr>
            <p:spPr>
              <a:xfrm>
                <a:off x="8366877" y="5498390"/>
                <a:ext cx="566334" cy="16398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弦 8"/>
            <p:cNvSpPr/>
            <p:nvPr userDrawn="1"/>
          </p:nvSpPr>
          <p:spPr>
            <a:xfrm rot="10800000">
              <a:off x="7932506" y="3996103"/>
              <a:ext cx="1435076" cy="2370993"/>
            </a:xfrm>
            <a:custGeom>
              <a:avLst/>
              <a:gdLst/>
              <a:ahLst/>
              <a:cxnLst/>
              <a:rect l="l" t="t" r="r" b="b"/>
              <a:pathLst>
                <a:path w="1969479" h="3253919">
                  <a:moveTo>
                    <a:pt x="984740" y="3253919"/>
                  </a:moveTo>
                  <a:cubicBezTo>
                    <a:pt x="362425" y="2811676"/>
                    <a:pt x="-3869" y="2109952"/>
                    <a:pt x="30" y="1362802"/>
                  </a:cubicBezTo>
                  <a:cubicBezTo>
                    <a:pt x="2628" y="865042"/>
                    <a:pt x="169314" y="389014"/>
                    <a:pt x="468726" y="0"/>
                  </a:cubicBezTo>
                  <a:lnTo>
                    <a:pt x="984740" y="0"/>
                  </a:lnTo>
                  <a:lnTo>
                    <a:pt x="1500508" y="0"/>
                  </a:lnTo>
                  <a:cubicBezTo>
                    <a:pt x="1805017" y="395392"/>
                    <a:pt x="1972090" y="880450"/>
                    <a:pt x="1969449" y="1386333"/>
                  </a:cubicBezTo>
                  <a:cubicBezTo>
                    <a:pt x="1965591" y="2125578"/>
                    <a:pt x="1599814" y="2816889"/>
                    <a:pt x="984740" y="32539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/>
            <p:cNvGrpSpPr/>
            <p:nvPr userDrawn="1"/>
          </p:nvGrpSpPr>
          <p:grpSpPr>
            <a:xfrm flipH="1">
              <a:off x="8650044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30" name="直角三角形 29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直角三角形 30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 userDrawn="1"/>
          </p:nvGrpSpPr>
          <p:grpSpPr>
            <a:xfrm>
              <a:off x="7305638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6" name="直角三角形 25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直角三角形 26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 userDrawn="1"/>
          </p:nvGrpSpPr>
          <p:grpSpPr>
            <a:xfrm>
              <a:off x="7665303" y="3002101"/>
              <a:ext cx="1969480" cy="3253919"/>
              <a:chOff x="7665303" y="3002101"/>
              <a:chExt cx="1969480" cy="3253919"/>
            </a:xfrm>
          </p:grpSpPr>
          <p:sp>
            <p:nvSpPr>
              <p:cNvPr id="24" name="弦 8"/>
              <p:cNvSpPr/>
              <p:nvPr userDrawn="1"/>
            </p:nvSpPr>
            <p:spPr>
              <a:xfrm rot="10800000">
                <a:off x="865004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3253919"/>
                    </a:moveTo>
                    <a:cubicBezTo>
                      <a:pt x="362425" y="2811676"/>
                      <a:pt x="-3869" y="2109952"/>
                      <a:pt x="30" y="1362802"/>
                    </a:cubicBezTo>
                    <a:cubicBezTo>
                      <a:pt x="2628" y="865042"/>
                      <a:pt x="169314" y="389014"/>
                      <a:pt x="468726" y="0"/>
                    </a:cubicBezTo>
                    <a:lnTo>
                      <a:pt x="98474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弦 8"/>
              <p:cNvSpPr/>
              <p:nvPr userDrawn="1"/>
            </p:nvSpPr>
            <p:spPr>
              <a:xfrm>
                <a:off x="766530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0"/>
                    </a:moveTo>
                    <a:lnTo>
                      <a:pt x="984740" y="3253919"/>
                    </a:lnTo>
                    <a:lnTo>
                      <a:pt x="468972" y="3253919"/>
                    </a:lnTo>
                    <a:cubicBezTo>
                      <a:pt x="164463" y="2858527"/>
                      <a:pt x="-2610" y="2373469"/>
                      <a:pt x="31" y="1867586"/>
                    </a:cubicBezTo>
                    <a:cubicBezTo>
                      <a:pt x="3889" y="1128341"/>
                      <a:pt x="369666" y="437030"/>
                      <a:pt x="98474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/>
            <p:cNvGrpSpPr/>
            <p:nvPr userDrawn="1"/>
          </p:nvGrpSpPr>
          <p:grpSpPr>
            <a:xfrm>
              <a:off x="7830833" y="3002102"/>
              <a:ext cx="1639326" cy="1035326"/>
              <a:chOff x="7830833" y="3002102"/>
              <a:chExt cx="1639326" cy="1035326"/>
            </a:xfrm>
          </p:grpSpPr>
          <p:sp>
            <p:nvSpPr>
              <p:cNvPr id="22" name="弦 8"/>
              <p:cNvSpPr/>
              <p:nvPr userDrawn="1"/>
            </p:nvSpPr>
            <p:spPr>
              <a:xfrm rot="10800000">
                <a:off x="8650043" y="3002102"/>
                <a:ext cx="820116" cy="1035325"/>
              </a:xfrm>
              <a:custGeom>
                <a:avLst/>
                <a:gdLst/>
                <a:ahLst/>
                <a:cxnLst/>
                <a:rect l="l" t="t" r="r" b="b"/>
                <a:pathLst>
                  <a:path w="820116" h="1035325">
                    <a:moveTo>
                      <a:pt x="820116" y="1035325"/>
                    </a:moveTo>
                    <a:cubicBezTo>
                      <a:pt x="445216" y="768905"/>
                      <a:pt x="163231" y="408315"/>
                      <a:pt x="0" y="0"/>
                    </a:cubicBezTo>
                    <a:lnTo>
                      <a:pt x="82011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弦 8"/>
              <p:cNvSpPr/>
              <p:nvPr userDrawn="1"/>
            </p:nvSpPr>
            <p:spPr>
              <a:xfrm>
                <a:off x="7830833" y="3002102"/>
                <a:ext cx="819211" cy="1035326"/>
              </a:xfrm>
              <a:custGeom>
                <a:avLst/>
                <a:gdLst/>
                <a:ahLst/>
                <a:cxnLst/>
                <a:rect l="l" t="t" r="r" b="b"/>
                <a:pathLst>
                  <a:path w="819211" h="1035326">
                    <a:moveTo>
                      <a:pt x="819211" y="0"/>
                    </a:moveTo>
                    <a:lnTo>
                      <a:pt x="819211" y="1035326"/>
                    </a:lnTo>
                    <a:lnTo>
                      <a:pt x="0" y="1035326"/>
                    </a:lnTo>
                    <a:cubicBezTo>
                      <a:pt x="162564" y="626542"/>
                      <a:pt x="444666" y="266126"/>
                      <a:pt x="81921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>
              <a:off x="8239071" y="3682019"/>
              <a:ext cx="821030" cy="821030"/>
              <a:chOff x="11914174" y="3199309"/>
              <a:chExt cx="990518" cy="990518"/>
            </a:xfrm>
          </p:grpSpPr>
          <p:sp>
            <p:nvSpPr>
              <p:cNvPr id="20" name="円/楕円 19"/>
              <p:cNvSpPr/>
              <p:nvPr userDrawn="1"/>
            </p:nvSpPr>
            <p:spPr>
              <a:xfrm>
                <a:off x="11914174" y="3199309"/>
                <a:ext cx="990518" cy="99051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/>
              <p:cNvSpPr/>
              <p:nvPr userDrawn="1"/>
            </p:nvSpPr>
            <p:spPr>
              <a:xfrm>
                <a:off x="12002891" y="3288026"/>
                <a:ext cx="813084" cy="8130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/>
            <p:cNvGrpSpPr/>
            <p:nvPr userDrawn="1"/>
          </p:nvGrpSpPr>
          <p:grpSpPr>
            <a:xfrm>
              <a:off x="8562396" y="5264781"/>
              <a:ext cx="174376" cy="1354190"/>
              <a:chOff x="8562396" y="5264781"/>
              <a:chExt cx="174376" cy="1354190"/>
            </a:xfrm>
          </p:grpSpPr>
          <p:sp>
            <p:nvSpPr>
              <p:cNvPr id="18" name="台形 59"/>
              <p:cNvSpPr/>
              <p:nvPr userDrawn="1"/>
            </p:nvSpPr>
            <p:spPr>
              <a:xfrm rot="10800000">
                <a:off x="8649584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59"/>
              <p:cNvSpPr/>
              <p:nvPr userDrawn="1"/>
            </p:nvSpPr>
            <p:spPr>
              <a:xfrm rot="10800000" flipH="1">
                <a:off x="8562396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161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 userDrawn="1"/>
        </p:nvSpPr>
        <p:spPr>
          <a:xfrm>
            <a:off x="0" y="0"/>
            <a:ext cx="8459130" cy="10287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306" y="1173479"/>
            <a:ext cx="6723724" cy="8207948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135094" y="1291377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8135094" y="2652267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35094" y="4013157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8135094" y="5374047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8135094" y="6734937"/>
            <a:ext cx="648072" cy="6480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8135094" y="8095828"/>
            <a:ext cx="648072" cy="6480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000327" y="1039044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327" y="1759124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9000327" y="7852184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000327" y="8572264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000327" y="2401672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327" y="3121752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000327" y="3764300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327" y="4484380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000327" y="5126928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327" y="5847008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9000327" y="6489556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000327" y="7209636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592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 userDrawn="1"/>
        </p:nvSpPr>
        <p:spPr>
          <a:xfrm>
            <a:off x="0" y="0"/>
            <a:ext cx="8459130" cy="10287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306" y="1173479"/>
            <a:ext cx="6723724" cy="8207948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135094" y="2190934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8135094" y="3551824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35094" y="4912714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8135094" y="6273604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8135094" y="7634494"/>
            <a:ext cx="648072" cy="6480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000327" y="1938601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327" y="2658681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000327" y="3301229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327" y="4021309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000327" y="4663857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327" y="5383937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000327" y="6026485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327" y="6746565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9000327" y="7389113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000327" y="8109193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8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3343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84800" y="928167"/>
            <a:ext cx="16516812" cy="1702991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712297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3687664" y="4393537"/>
            <a:ext cx="886695" cy="8866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19175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19175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山形 10"/>
          <p:cNvSpPr/>
          <p:nvPr userDrawn="1"/>
        </p:nvSpPr>
        <p:spPr>
          <a:xfrm>
            <a:off x="4534694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5038750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8014117" y="4393537"/>
            <a:ext cx="886695" cy="886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145628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145628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山形 15"/>
          <p:cNvSpPr/>
          <p:nvPr userDrawn="1"/>
        </p:nvSpPr>
        <p:spPr>
          <a:xfrm>
            <a:off x="8855174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 userDrawn="1"/>
        </p:nvSpPr>
        <p:spPr>
          <a:xfrm>
            <a:off x="9359230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12334597" y="4393537"/>
            <a:ext cx="886695" cy="8866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466108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466108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山形 20"/>
          <p:cNvSpPr/>
          <p:nvPr userDrawn="1"/>
        </p:nvSpPr>
        <p:spPr>
          <a:xfrm>
            <a:off x="13181627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円/楕円 21"/>
          <p:cNvSpPr/>
          <p:nvPr userDrawn="1"/>
        </p:nvSpPr>
        <p:spPr>
          <a:xfrm>
            <a:off x="13685683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16661050" y="4393537"/>
            <a:ext cx="886695" cy="886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3792561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3792561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935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40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animBg="1"/>
      <p:bldP spid="18" grpId="0" animBg="1"/>
      <p:bldP spid="1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 animBg="1"/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円/楕円 10"/>
          <p:cNvSpPr/>
          <p:nvPr userDrawn="1"/>
        </p:nvSpPr>
        <p:spPr>
          <a:xfrm>
            <a:off x="9359230" y="6032159"/>
            <a:ext cx="1296145" cy="12961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1118" y="616496"/>
            <a:ext cx="9577064" cy="12031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862286" y="0"/>
            <a:ext cx="7260600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567142" y="1834871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351118" y="1907541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351118" y="3271292"/>
            <a:ext cx="9577064" cy="1656184"/>
          </a:xfrm>
        </p:spPr>
        <p:txBody>
          <a:bodyPr anchor="b">
            <a:normAutofit/>
          </a:bodyPr>
          <a:lstStyle>
            <a:lvl1pPr algn="l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9694707" y="6367636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12334438" y="6032158"/>
            <a:ext cx="1296145" cy="1296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5308431" y="6032157"/>
            <a:ext cx="1296145" cy="12961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2669915" y="6367635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15643908" y="6367634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796290" y="7472981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1765298" y="7472981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4732367" y="7470636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930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allAtOnce"/>
      <p:bldP spid="10" grpId="0"/>
      <p:bldP spid="14" grpId="0"/>
      <p:bldP spid="15" grpId="0"/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-794" y="2695228"/>
            <a:ext cx="18286413" cy="24482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1118" y="2695227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862286" y="0"/>
            <a:ext cx="7260600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495134" y="4061358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351118" y="4134028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351118" y="5359524"/>
            <a:ext cx="9577064" cy="316835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718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143471" y="3055269"/>
            <a:ext cx="6140652" cy="1748684"/>
          </a:xfrm>
        </p:spPr>
        <p:txBody>
          <a:bodyPr>
            <a:noAutofit/>
          </a:bodyPr>
          <a:lstStyle>
            <a:lvl1pPr algn="r">
              <a:defRPr sz="8000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6348019" y="5915094"/>
            <a:ext cx="679093" cy="6790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7623670" y="3721840"/>
            <a:ext cx="864096" cy="86409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7287819" y="4896455"/>
            <a:ext cx="1358186" cy="13581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8945661" y="3271292"/>
            <a:ext cx="599312" cy="5993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9156331" y="4293198"/>
            <a:ext cx="7763739" cy="30825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029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6" decel="10000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"/>
                            </p:stCondLst>
                            <p:childTnLst>
                              <p:par>
                                <p:cTn id="4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1"/>
            <a:ext cx="18286413" cy="52875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6413" cy="51435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592146" y="3919364"/>
            <a:ext cx="2448273" cy="2448273"/>
          </a:xfrm>
          <a:prstGeom prst="ellipse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1202" y="3919364"/>
            <a:ext cx="2448273" cy="2448273"/>
          </a:xfrm>
          <a:prstGeom prst="ellipse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3249331" y="3919364"/>
            <a:ext cx="2448273" cy="2448273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3384234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4041419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8703290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728051" y="6439644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7051843" y="6439644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2394706" y="6437299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510358" y="7318997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763905" y="7318997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12167542" y="7316652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203016" y="723173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7456563" y="723173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2860200" y="7231732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649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2"/>
      <p:bldP spid="14" grpId="0"/>
      <p:bldP spid="14" grpId="2"/>
      <p:bldP spid="15" grpId="0"/>
      <p:bldP spid="15" grpId="2"/>
      <p:bldP spid="1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761206" y="3352800"/>
            <a:ext cx="3920837" cy="3311236"/>
          </a:xfrm>
          <a:custGeom>
            <a:avLst/>
            <a:gdLst/>
            <a:ahLst/>
            <a:cxnLst/>
            <a:rect l="l" t="t" r="r" b="b"/>
            <a:pathLst>
              <a:path w="3920837" h="3311236">
                <a:moveTo>
                  <a:pt x="0" y="0"/>
                </a:moveTo>
                <a:lnTo>
                  <a:pt x="3920837" y="0"/>
                </a:lnTo>
                <a:lnTo>
                  <a:pt x="3920837" y="3311236"/>
                </a:lnTo>
                <a:lnTo>
                  <a:pt x="1960419" y="2784764"/>
                </a:lnTo>
                <a:lnTo>
                  <a:pt x="0" y="3311236"/>
                </a:lnTo>
                <a:close/>
              </a:path>
            </a:pathLst>
          </a:custGeom>
          <a:ln>
            <a:noFill/>
          </a:ln>
          <a:effectLst>
            <a:outerShdw dist="889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9323316" y="3352799"/>
            <a:ext cx="3920837" cy="4475019"/>
          </a:xfrm>
          <a:custGeom>
            <a:avLst/>
            <a:gdLst/>
            <a:ahLst/>
            <a:cxnLst/>
            <a:rect l="l" t="t" r="r" b="b"/>
            <a:pathLst>
              <a:path w="3920837" h="4475019">
                <a:moveTo>
                  <a:pt x="0" y="0"/>
                </a:moveTo>
                <a:lnTo>
                  <a:pt x="3920837" y="0"/>
                </a:lnTo>
                <a:lnTo>
                  <a:pt x="3920837" y="4475019"/>
                </a:lnTo>
                <a:lnTo>
                  <a:pt x="3920836" y="4475019"/>
                </a:lnTo>
                <a:lnTo>
                  <a:pt x="1960418" y="3948547"/>
                </a:lnTo>
                <a:lnTo>
                  <a:pt x="0" y="44750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889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3604369" y="3352799"/>
            <a:ext cx="3920838" cy="5001491"/>
          </a:xfrm>
          <a:custGeom>
            <a:avLst/>
            <a:gdLst/>
            <a:ahLst/>
            <a:cxnLst/>
            <a:rect l="l" t="t" r="r" b="b"/>
            <a:pathLst>
              <a:path w="3920838" h="5001491">
                <a:moveTo>
                  <a:pt x="0" y="0"/>
                </a:moveTo>
                <a:lnTo>
                  <a:pt x="3920838" y="0"/>
                </a:lnTo>
                <a:lnTo>
                  <a:pt x="3920838" y="5001491"/>
                </a:lnTo>
                <a:lnTo>
                  <a:pt x="1960419" y="4475019"/>
                </a:lnTo>
                <a:lnTo>
                  <a:pt x="0" y="50014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dist="88900" algn="tl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1"/>
            <a:ext cx="18286413" cy="33527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5042261" y="1"/>
            <a:ext cx="3920837" cy="7259781"/>
          </a:xfrm>
          <a:custGeom>
            <a:avLst/>
            <a:gdLst/>
            <a:ahLst/>
            <a:cxnLst/>
            <a:rect l="l" t="t" r="r" b="b"/>
            <a:pathLst>
              <a:path w="3920837" h="7259781">
                <a:moveTo>
                  <a:pt x="0" y="0"/>
                </a:moveTo>
                <a:lnTo>
                  <a:pt x="3920837" y="0"/>
                </a:lnTo>
                <a:lnTo>
                  <a:pt x="3920837" y="7259781"/>
                </a:lnTo>
                <a:lnTo>
                  <a:pt x="3920836" y="7259781"/>
                </a:lnTo>
                <a:lnTo>
                  <a:pt x="1960418" y="6733309"/>
                </a:lnTo>
                <a:lnTo>
                  <a:pt x="0" y="7259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889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 userDrawn="1"/>
        </p:nvSpPr>
        <p:spPr>
          <a:xfrm>
            <a:off x="816625" y="2386804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テキスト ボックス 23"/>
          <p:cNvSpPr txBox="1"/>
          <p:nvPr userDrawn="1"/>
        </p:nvSpPr>
        <p:spPr>
          <a:xfrm>
            <a:off x="5106919" y="2386803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テキスト ボックス 24"/>
          <p:cNvSpPr txBox="1"/>
          <p:nvPr userDrawn="1"/>
        </p:nvSpPr>
        <p:spPr>
          <a:xfrm>
            <a:off x="9397213" y="2386803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13687506" y="2386802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04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タイトル 1"/>
          <p:cNvSpPr>
            <a:spLocks noGrp="1"/>
          </p:cNvSpPr>
          <p:nvPr>
            <p:ph type="title" hasCustomPrompt="1"/>
          </p:nvPr>
        </p:nvSpPr>
        <p:spPr>
          <a:xfrm>
            <a:off x="9280957" y="248400"/>
            <a:ext cx="8244250" cy="12031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496981" y="140040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13675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28189" y="4184839"/>
            <a:ext cx="3729297" cy="1809561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092230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106744" y="4184839"/>
            <a:ext cx="3729297" cy="247919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370785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385299" y="4184839"/>
            <a:ext cx="3729297" cy="289813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3678369" y="3552224"/>
            <a:ext cx="3695231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663855" y="4184839"/>
            <a:ext cx="3729297" cy="352224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191" y="8098971"/>
            <a:ext cx="12735952" cy="1306286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761206" y="7998731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323316" y="1543100"/>
            <a:ext cx="8098881" cy="504056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033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800"/>
                            </p:stCondLst>
                            <p:childTnLst>
                              <p:par>
                                <p:cTn id="7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5" grpId="0" animBg="1"/>
      <p:bldP spid="8" grpId="0" animBg="1"/>
      <p:bldP spid="23" grpId="0"/>
      <p:bldP spid="24" grpId="0"/>
      <p:bldP spid="25" grpId="0"/>
      <p:bldP spid="26" grpId="0"/>
      <p:bldP spid="27" grpId="0"/>
      <p:bldP spid="28" grpId="0" animBg="1"/>
      <p:bldP spid="30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1165671" y="242042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1282259" y="253700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0" y="2655891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5" y="3362068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1165671" y="4630775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1282259" y="4747363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023050" y="4866245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09065" y="5572422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アーチ 41"/>
          <p:cNvSpPr/>
          <p:nvPr userDrawn="1"/>
        </p:nvSpPr>
        <p:spPr>
          <a:xfrm rot="3600000">
            <a:off x="1165671" y="6841128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3" name="アーチ 42"/>
          <p:cNvSpPr/>
          <p:nvPr userDrawn="1"/>
        </p:nvSpPr>
        <p:spPr>
          <a:xfrm rot="6618510">
            <a:off x="1282259" y="6957716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023050" y="7076598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09065" y="7782775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872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2" grpId="1" animBg="1"/>
      <p:bldP spid="43" grpId="0" animBg="1"/>
      <p:bldP spid="43" grpId="1" animBg="1"/>
      <p:bldP spid="44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f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 userDrawn="1"/>
        </p:nvSpPr>
        <p:spPr>
          <a:xfrm>
            <a:off x="11143377" y="3995458"/>
            <a:ext cx="1032497" cy="1032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11951518" y="5027955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6664309" y="1039044"/>
            <a:ext cx="5060429" cy="506042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5584189" y="2479204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6500424" y="914897"/>
            <a:ext cx="5060429" cy="50604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4329563" y="6222956"/>
            <a:ext cx="9577064" cy="792088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7523026" y="7735788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354674" y="6943700"/>
            <a:ext cx="9577064" cy="576064"/>
          </a:xfrm>
        </p:spPr>
        <p:txBody>
          <a:bodyPr anchor="t">
            <a:noAutofit/>
          </a:bodyPr>
          <a:lstStyle>
            <a:lvl1pPr algn="ctr">
              <a:defRPr sz="2400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6664309" y="1039044"/>
            <a:ext cx="4916413" cy="491641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899794" y="7879804"/>
            <a:ext cx="12486825" cy="1584176"/>
          </a:xfrm>
        </p:spPr>
        <p:txBody>
          <a:bodyPr anchor="t">
            <a:normAutofit/>
          </a:bodyPr>
          <a:lstStyle>
            <a:lvl1pPr algn="ctr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4354674" y="2047156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 userDrawn="1"/>
        </p:nvSpPr>
        <p:spPr>
          <a:xfrm>
            <a:off x="5584189" y="189975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13315215" y="4732632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602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6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00"/>
                            </p:stCondLst>
                            <p:childTnLst>
                              <p:par>
                                <p:cTn id="81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2" grpId="1" animBg="1"/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8999191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431238" y="246956"/>
            <a:ext cx="799095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503246" y="1543100"/>
            <a:ext cx="7918951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9575254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495134" y="2407196"/>
            <a:ext cx="1080120" cy="72008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直角三角形 10"/>
          <p:cNvSpPr/>
          <p:nvPr userDrawn="1"/>
        </p:nvSpPr>
        <p:spPr>
          <a:xfrm rot="5400000">
            <a:off x="9214817" y="3054872"/>
            <a:ext cx="288034" cy="43284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711158" y="2291316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684870" y="2407196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19269" y="3199284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9863286" y="3127276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482996" y="4142583"/>
            <a:ext cx="1080120" cy="72008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4" name="直角三角形 23"/>
          <p:cNvSpPr/>
          <p:nvPr userDrawn="1"/>
        </p:nvSpPr>
        <p:spPr>
          <a:xfrm rot="5400000">
            <a:off x="9202679" y="4790259"/>
            <a:ext cx="288034" cy="432841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8699020" y="4026703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672732" y="4142583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707131" y="4934671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851148" y="4862663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95134" y="5784377"/>
            <a:ext cx="1080120" cy="72008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0" name="直角三角形 29"/>
          <p:cNvSpPr/>
          <p:nvPr userDrawn="1"/>
        </p:nvSpPr>
        <p:spPr>
          <a:xfrm rot="5400000">
            <a:off x="9214817" y="6432053"/>
            <a:ext cx="288034" cy="432841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711158" y="5668497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9684870" y="5784377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9719269" y="6576465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9863286" y="6504457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489452" y="7519764"/>
            <a:ext cx="1080120" cy="72008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直角三角形 35"/>
          <p:cNvSpPr/>
          <p:nvPr userDrawn="1"/>
        </p:nvSpPr>
        <p:spPr>
          <a:xfrm rot="5400000">
            <a:off x="9209135" y="8167440"/>
            <a:ext cx="288034" cy="432841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8705476" y="7403884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9679188" y="7519764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9713587" y="8311852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9857604" y="823984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744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7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3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  <p:bldP spid="2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8999191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575254" y="1364343"/>
            <a:ext cx="7990959" cy="3096985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9719270" y="4497389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4702627"/>
            <a:ext cx="7996244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1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8" grpId="0" animBg="1"/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610767" y="1173479"/>
            <a:ext cx="7920880" cy="8207948"/>
          </a:xfrm>
        </p:spPr>
        <p:txBody>
          <a:bodyPr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2486299"/>
            <a:ext cx="7996244" cy="5314402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090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1"/>
            <a:ext cx="18286413" cy="5143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928688" y="0"/>
            <a:ext cx="8213725" cy="10287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575254" y="829993"/>
            <a:ext cx="7990959" cy="4215032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9270" y="5376509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5497339"/>
            <a:ext cx="7996244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802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, Icon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4615544"/>
          </a:xfrm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706599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706943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38182" y="4706943"/>
            <a:ext cx="3600000" cy="461520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3687753" y="43886"/>
            <a:ext cx="3600000" cy="461520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7337324" y="4706943"/>
            <a:ext cx="3600000" cy="46152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988185" y="43886"/>
            <a:ext cx="3600000" cy="4615200"/>
          </a:xfrm>
          <a:prstGeom prst="rect">
            <a:avLst/>
          </a:prstGeom>
          <a:solidFill>
            <a:schemeClr val="accent4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4636467" y="4707287"/>
            <a:ext cx="3600000" cy="4615200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454109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103679" y="510178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8753250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6052393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2404112" y="510178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1589" y="5908320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213781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3734702" y="1281205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3906894" y="1908628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1035134" y="1281206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1207326" y="1908629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7367934" y="5908320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7540126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668366" y="5908321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840558" y="6535744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0" name="図プレースホルダー 37"/>
          <p:cNvSpPr>
            <a:spLocks noGrp="1"/>
          </p:cNvSpPr>
          <p:nvPr>
            <p:ph type="pic" sz="quarter" idx="32" hasCustomPrompt="1"/>
          </p:nvPr>
        </p:nvSpPr>
        <p:spPr>
          <a:xfrm>
            <a:off x="1574657" y="4401558"/>
            <a:ext cx="451795" cy="451795"/>
          </a:xfrm>
          <a:prstGeom prst="triangle">
            <a:avLst/>
          </a:prstGeom>
          <a:solidFill>
            <a:schemeClr val="accent2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図プレースホルダー 37"/>
          <p:cNvSpPr>
            <a:spLocks noGrp="1"/>
          </p:cNvSpPr>
          <p:nvPr>
            <p:ph type="pic" sz="quarter" idx="33" hasCustomPrompt="1"/>
          </p:nvPr>
        </p:nvSpPr>
        <p:spPr>
          <a:xfrm>
            <a:off x="8878888" y="4401558"/>
            <a:ext cx="451795" cy="451795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2" name="図プレースホルダー 37"/>
          <p:cNvSpPr>
            <a:spLocks noGrp="1"/>
          </p:cNvSpPr>
          <p:nvPr>
            <p:ph type="pic" sz="quarter" idx="34" hasCustomPrompt="1"/>
          </p:nvPr>
        </p:nvSpPr>
        <p:spPr>
          <a:xfrm>
            <a:off x="16172942" y="4401558"/>
            <a:ext cx="451795" cy="451795"/>
          </a:xfrm>
          <a:prstGeom prst="triangle">
            <a:avLst/>
          </a:prstGeom>
          <a:solidFill>
            <a:schemeClr val="accent5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3" name="図プレースホルダー 37"/>
          <p:cNvSpPr>
            <a:spLocks noGrp="1"/>
          </p:cNvSpPr>
          <p:nvPr>
            <p:ph type="pic" sz="quarter" idx="35" hasCustomPrompt="1"/>
          </p:nvPr>
        </p:nvSpPr>
        <p:spPr>
          <a:xfrm rot="10800000">
            <a:off x="5261856" y="4505027"/>
            <a:ext cx="451795" cy="451795"/>
          </a:xfrm>
          <a:prstGeom prst="triangle">
            <a:avLst/>
          </a:prstGeom>
          <a:solidFill>
            <a:schemeClr val="accent3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4" name="図プレースホルダー 37"/>
          <p:cNvSpPr>
            <a:spLocks noGrp="1"/>
          </p:cNvSpPr>
          <p:nvPr>
            <p:ph type="pic" sz="quarter" idx="36" hasCustomPrompt="1"/>
          </p:nvPr>
        </p:nvSpPr>
        <p:spPr>
          <a:xfrm rot="10800000">
            <a:off x="12524660" y="4505027"/>
            <a:ext cx="451795" cy="451795"/>
          </a:xfrm>
          <a:prstGeom prst="triangle">
            <a:avLst/>
          </a:prstGeom>
          <a:solidFill>
            <a:schemeClr val="accent4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378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&amp;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4757" y="3291830"/>
            <a:ext cx="18286413" cy="32918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-7192" y="3722610"/>
            <a:ext cx="18286413" cy="243027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1" y="0"/>
            <a:ext cx="18286413" cy="32918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417975"/>
            <a:ext cx="18271655" cy="243027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13"/>
          <p:cNvSpPr>
            <a:spLocks noGrp="1"/>
          </p:cNvSpPr>
          <p:nvPr>
            <p:ph type="pic" sz="quarter" idx="13" hasCustomPrompt="1"/>
          </p:nvPr>
        </p:nvSpPr>
        <p:spPr>
          <a:xfrm>
            <a:off x="9143206" y="329183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1305146" y="0"/>
                </a:lnTo>
                <a:lnTo>
                  <a:pt x="9139924" y="0"/>
                </a:lnTo>
                <a:lnTo>
                  <a:pt x="9139924" y="3291830"/>
                </a:lnTo>
                <a:lnTo>
                  <a:pt x="1305146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</p:txBody>
      </p:sp>
      <p:sp>
        <p:nvSpPr>
          <p:cNvPr id="10" name="図プレースホルダー 10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7834778" y="0"/>
                </a:lnTo>
                <a:lnTo>
                  <a:pt x="9139924" y="3291830"/>
                </a:lnTo>
                <a:lnTo>
                  <a:pt x="7834778" y="3291830"/>
                </a:lnTo>
                <a:lnTo>
                  <a:pt x="0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150226" y="1258434"/>
            <a:ext cx="8498925" cy="131520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150226" y="679004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99276" y="4594439"/>
            <a:ext cx="8498925" cy="126914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99276" y="4015009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30238" y="6799684"/>
            <a:ext cx="17425936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8095828"/>
            <a:ext cx="17425936" cy="1336960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59029" y="7951812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49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/>
          <p:cNvGrpSpPr/>
          <p:nvPr userDrawn="1"/>
        </p:nvGrpSpPr>
        <p:grpSpPr>
          <a:xfrm>
            <a:off x="8269812" y="2685157"/>
            <a:ext cx="6003425" cy="908106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3189006" y="4398678"/>
            <a:ext cx="6003425" cy="908106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8284326" y="6112199"/>
            <a:ext cx="6003425" cy="908106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 userDrawn="1"/>
        </p:nvGrpSpPr>
        <p:grpSpPr>
          <a:xfrm>
            <a:off x="3174492" y="7825720"/>
            <a:ext cx="6003425" cy="908106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3189006" y="971636"/>
            <a:ext cx="6003425" cy="908106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3761629" y="1058648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8738378" y="0"/>
            <a:ext cx="3856" cy="10421257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 userDrawn="1"/>
        </p:nvSpPr>
        <p:spPr>
          <a:xfrm>
            <a:off x="8408775" y="1096085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177916" y="2772169"/>
            <a:ext cx="4641267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8408249" y="2809606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878564" y="1900261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9177917" y="3613782"/>
            <a:ext cx="6269966" cy="1362112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3761629" y="4485690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 userDrawn="1"/>
        </p:nvSpPr>
        <p:spPr>
          <a:xfrm>
            <a:off x="8408775" y="4523127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878564" y="5327303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9192430" y="6199211"/>
            <a:ext cx="4641267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 userDrawn="1"/>
        </p:nvSpPr>
        <p:spPr>
          <a:xfrm>
            <a:off x="8422763" y="6236648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9192431" y="7040824"/>
            <a:ext cx="6269966" cy="1362112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3747115" y="7912732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 userDrawn="1"/>
        </p:nvSpPr>
        <p:spPr>
          <a:xfrm>
            <a:off x="8394261" y="7950169"/>
            <a:ext cx="659206" cy="6592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1864050" y="8754345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431238" y="246956"/>
            <a:ext cx="799095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503246" y="1543100"/>
            <a:ext cx="7918951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 userDrawn="1"/>
        </p:nvSpPr>
        <p:spPr>
          <a:xfrm>
            <a:off x="9575254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34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00"/>
                            </p:stCondLst>
                            <p:childTnLst>
                              <p:par>
                                <p:cTn id="6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3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300"/>
                            </p:stCondLst>
                            <p:childTnLst>
                              <p:par>
                                <p:cTn id="8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400"/>
                            </p:stCondLst>
                            <p:childTnLst>
                              <p:par>
                                <p:cTn id="9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90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/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2056892" y="3918634"/>
            <a:ext cx="6003425" cy="908106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2056892" y="5258412"/>
            <a:ext cx="6003425" cy="908106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2056892" y="6598190"/>
            <a:ext cx="6003425" cy="908106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 userDrawn="1"/>
        </p:nvGrpSpPr>
        <p:grpSpPr>
          <a:xfrm>
            <a:off x="2056892" y="7937968"/>
            <a:ext cx="6003425" cy="908106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2056892" y="2578856"/>
            <a:ext cx="6003425" cy="908106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2629515" y="2665868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 userDrawn="1"/>
        </p:nvCxnSpPr>
        <p:spPr>
          <a:xfrm flipH="1">
            <a:off x="7605738" y="0"/>
            <a:ext cx="526" cy="1028700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 userDrawn="1"/>
        </p:nvSpPr>
        <p:spPr>
          <a:xfrm>
            <a:off x="7276398" y="2703305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641600" y="3977035"/>
            <a:ext cx="4377035" cy="777302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7276398" y="4043083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8181930" y="2594816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181930" y="3934594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2629515" y="5345424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 userDrawn="1"/>
        </p:nvSpPr>
        <p:spPr>
          <a:xfrm>
            <a:off x="7276398" y="5382861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8181930" y="5274372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2641600" y="6656591"/>
            <a:ext cx="4377035" cy="777302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 userDrawn="1"/>
        </p:nvSpPr>
        <p:spPr>
          <a:xfrm>
            <a:off x="7276398" y="6722639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8181930" y="6614150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2629515" y="8024980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 userDrawn="1"/>
        </p:nvSpPr>
        <p:spPr>
          <a:xfrm>
            <a:off x="7276398" y="8062417"/>
            <a:ext cx="659206" cy="6592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8181930" y="7953928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タイトル 1"/>
          <p:cNvSpPr>
            <a:spLocks noGrp="1"/>
          </p:cNvSpPr>
          <p:nvPr>
            <p:ph type="title" hasCustomPrompt="1"/>
          </p:nvPr>
        </p:nvSpPr>
        <p:spPr>
          <a:xfrm>
            <a:off x="884799" y="457199"/>
            <a:ext cx="16516812" cy="1161143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17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00"/>
                            </p:stCondLst>
                            <p:childTnLst>
                              <p:par>
                                <p:cTn id="5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00"/>
                            </p:stCondLst>
                            <p:childTnLst>
                              <p:par>
                                <p:cTn id="7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00"/>
                            </p:stCondLst>
                            <p:childTnLst>
                              <p:par>
                                <p:cTn id="9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9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pl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-2"/>
            <a:ext cx="18286413" cy="23829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10" y="382380"/>
            <a:ext cx="11291454" cy="9421179"/>
          </a:xfrm>
          <a:prstGeom prst="rect">
            <a:avLst/>
          </a:prstGeom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8506709" y="248400"/>
            <a:ext cx="9599849" cy="1202400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23455" y="2665868"/>
            <a:ext cx="5702453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23456" y="3412235"/>
            <a:ext cx="5708072" cy="139529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526473" y="5866268"/>
            <a:ext cx="358832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26474" y="6612635"/>
            <a:ext cx="3591863" cy="236511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3119272" y="5092969"/>
            <a:ext cx="4705908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3120254" y="5839336"/>
            <a:ext cx="4710545" cy="309685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359236" y="7889043"/>
            <a:ext cx="3394363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5223164" y="8635410"/>
            <a:ext cx="4536471" cy="139529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直線コネクタ 19"/>
          <p:cNvCxnSpPr/>
          <p:nvPr userDrawn="1"/>
        </p:nvCxnSpPr>
        <p:spPr>
          <a:xfrm flipV="1">
            <a:off x="6359237" y="2917371"/>
            <a:ext cx="1523999" cy="130629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 userDrawn="1"/>
        </p:nvCxnSpPr>
        <p:spPr>
          <a:xfrm flipH="1" flipV="1">
            <a:off x="4142509" y="6276109"/>
            <a:ext cx="1282814" cy="290946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endCxn id="18" idx="3"/>
          </p:cNvCxnSpPr>
          <p:nvPr userDrawn="1"/>
        </p:nvCxnSpPr>
        <p:spPr>
          <a:xfrm flipH="1">
            <a:off x="9753599" y="8007939"/>
            <a:ext cx="775860" cy="241144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16" idx="1"/>
          </p:cNvCxnSpPr>
          <p:nvPr userDrawn="1"/>
        </p:nvCxnSpPr>
        <p:spPr>
          <a:xfrm flipH="1" flipV="1">
            <a:off x="10068670" y="5278582"/>
            <a:ext cx="3050602" cy="174427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 userDrawn="1"/>
        </p:nvSpPr>
        <p:spPr>
          <a:xfrm>
            <a:off x="8707289" y="140040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533624" y="1543100"/>
            <a:ext cx="9601994" cy="504056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2937834" y="3287181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734954" y="648119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 userDrawn="1"/>
        </p:nvSpPr>
        <p:spPr>
          <a:xfrm>
            <a:off x="6381842" y="8538052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 userDrawn="1"/>
        </p:nvSpPr>
        <p:spPr>
          <a:xfrm>
            <a:off x="13251124" y="5725579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80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5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00"/>
                            </p:stCondLst>
                            <p:childTnLst>
                              <p:par>
                                <p:cTn id="6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5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5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9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4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8" grpId="0" animBg="1"/>
      <p:bldP spid="39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1165671" y="242042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1282259" y="253700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0" y="2655891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5" y="3362068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1165671" y="4630775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1282259" y="4747363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023050" y="4866245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09065" y="5572422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アーチ 18"/>
          <p:cNvSpPr/>
          <p:nvPr userDrawn="1"/>
        </p:nvSpPr>
        <p:spPr>
          <a:xfrm rot="3600000">
            <a:off x="1164538" y="6846952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20" name="アーチ 19"/>
          <p:cNvSpPr/>
          <p:nvPr userDrawn="1"/>
        </p:nvSpPr>
        <p:spPr>
          <a:xfrm rot="6618510">
            <a:off x="1281126" y="6963540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2021917" y="7082422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2707932" y="7788599"/>
            <a:ext cx="13938025" cy="1275244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27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0" grpId="1" animBg="1"/>
      <p:bldP spid="2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 rot="2700000">
            <a:off x="1374700" y="4510269"/>
            <a:ext cx="12846751" cy="8431181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69" y="911133"/>
            <a:ext cx="4142834" cy="8464733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2455893" y="2008413"/>
            <a:ext cx="3525807" cy="631725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635932" y="1946365"/>
            <a:ext cx="10930282" cy="3098659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6767064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635931" y="5497339"/>
            <a:ext cx="10954256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60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11" grpId="0"/>
      <p:bldP spid="12" grpId="0" animBg="1"/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 rot="2700000">
            <a:off x="677416" y="6669596"/>
            <a:ext cx="8096797" cy="5313838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795" y="1327349"/>
            <a:ext cx="5884221" cy="836637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37" y="4401204"/>
            <a:ext cx="2611063" cy="5334986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3940519" y="2115503"/>
            <a:ext cx="5089181" cy="676179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8" name="図プレースホルダー 2"/>
          <p:cNvSpPr>
            <a:spLocks noGrp="1"/>
          </p:cNvSpPr>
          <p:nvPr>
            <p:ph type="pic" sz="quarter" idx="13" hasCustomPrompt="1"/>
          </p:nvPr>
        </p:nvSpPr>
        <p:spPr>
          <a:xfrm>
            <a:off x="1379954" y="5114472"/>
            <a:ext cx="2179345" cy="393046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 userDrawn="1"/>
        </p:nvSpPr>
        <p:spPr>
          <a:xfrm rot="2700000">
            <a:off x="4379955" y="4588006"/>
            <a:ext cx="12380312" cy="9026445"/>
          </a:xfrm>
          <a:custGeom>
            <a:avLst/>
            <a:gdLst/>
            <a:ahLst/>
            <a:cxnLst/>
            <a:rect l="l" t="t" r="r" b="b"/>
            <a:pathLst>
              <a:path w="12380312" h="9026445">
                <a:moveTo>
                  <a:pt x="0" y="2"/>
                </a:moveTo>
                <a:lnTo>
                  <a:pt x="12380312" y="0"/>
                </a:lnTo>
                <a:lnTo>
                  <a:pt x="6191503" y="6188809"/>
                </a:lnTo>
                <a:lnTo>
                  <a:pt x="2514854" y="9026445"/>
                </a:lnTo>
                <a:lnTo>
                  <a:pt x="5536992" y="6004307"/>
                </a:lnTo>
                <a:cubicBezTo>
                  <a:pt x="5681923" y="5859376"/>
                  <a:pt x="5681923" y="5624397"/>
                  <a:pt x="5536992" y="5479467"/>
                </a:cubicBezTo>
                <a:lnTo>
                  <a:pt x="145909" y="88383"/>
                </a:lnTo>
                <a:cubicBezTo>
                  <a:pt x="103613" y="46088"/>
                  <a:pt x="53648" y="16135"/>
                  <a:pt x="0" y="2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775491" y="1946365"/>
            <a:ext cx="7777111" cy="3098659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9873123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82631" y="5497339"/>
            <a:ext cx="7794169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16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6" grpId="1"/>
      <p:bldP spid="18" grpId="0"/>
      <p:bldP spid="18" grpId="1"/>
      <p:bldP spid="9" grpId="0" animBg="1"/>
      <p:bldP spid="19" grpId="0"/>
      <p:bldP spid="20" grpId="0" animBg="1"/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and 4 Poin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-1"/>
            <a:ext cx="18286413" cy="6204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 userDrawn="1"/>
        </p:nvSpPr>
        <p:spPr>
          <a:xfrm rot="2700000">
            <a:off x="6717808" y="2315279"/>
            <a:ext cx="8354720" cy="6389625"/>
          </a:xfrm>
          <a:custGeom>
            <a:avLst/>
            <a:gdLst/>
            <a:ahLst/>
            <a:cxnLst/>
            <a:rect l="l" t="t" r="r" b="b"/>
            <a:pathLst>
              <a:path w="8354720" h="6389625">
                <a:moveTo>
                  <a:pt x="0" y="4424528"/>
                </a:moveTo>
                <a:lnTo>
                  <a:pt x="1965096" y="6389624"/>
                </a:lnTo>
                <a:lnTo>
                  <a:pt x="1965095" y="6389625"/>
                </a:lnTo>
                <a:lnTo>
                  <a:pt x="0" y="4424529"/>
                </a:lnTo>
                <a:close/>
                <a:moveTo>
                  <a:pt x="1381229" y="1"/>
                </a:moveTo>
                <a:lnTo>
                  <a:pt x="8354720" y="0"/>
                </a:lnTo>
                <a:lnTo>
                  <a:pt x="4894522" y="3460197"/>
                </a:lnTo>
                <a:lnTo>
                  <a:pt x="1547176" y="112852"/>
                </a:lnTo>
                <a:cubicBezTo>
                  <a:pt x="1497951" y="63626"/>
                  <a:pt x="1441839" y="25483"/>
                  <a:pt x="1381229" y="1"/>
                </a:cubicBez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321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7522233" y="768781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7982857"/>
            <a:ext cx="17425936" cy="1461589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62"/>
          <a:stretch/>
        </p:blipFill>
        <p:spPr>
          <a:xfrm>
            <a:off x="7071788" y="911133"/>
            <a:ext cx="4142834" cy="5293723"/>
          </a:xfrm>
          <a:prstGeom prst="rect">
            <a:avLst/>
          </a:prstGeom>
          <a:effectLst/>
        </p:spPr>
      </p:pic>
      <p:sp>
        <p:nvSpPr>
          <p:cNvPr id="8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7373112" y="2008413"/>
            <a:ext cx="3525807" cy="419644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円/楕円 21"/>
          <p:cNvSpPr/>
          <p:nvPr userDrawn="1"/>
        </p:nvSpPr>
        <p:spPr>
          <a:xfrm>
            <a:off x="5152572" y="1698258"/>
            <a:ext cx="1400539" cy="14005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520614" y="206630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28165" y="1689841"/>
            <a:ext cx="4210864" cy="720080"/>
          </a:xfrm>
        </p:spPr>
        <p:txBody>
          <a:bodyPr anchor="t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783770" y="2235366"/>
            <a:ext cx="4259915" cy="896089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円/楕円 28"/>
          <p:cNvSpPr/>
          <p:nvPr userDrawn="1"/>
        </p:nvSpPr>
        <p:spPr>
          <a:xfrm>
            <a:off x="5152571" y="3955229"/>
            <a:ext cx="1400539" cy="14005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5520613" y="4323271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828164" y="3946812"/>
            <a:ext cx="4210864" cy="720080"/>
          </a:xfrm>
        </p:spPr>
        <p:txBody>
          <a:bodyPr anchor="t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45" hasCustomPrompt="1"/>
          </p:nvPr>
        </p:nvSpPr>
        <p:spPr>
          <a:xfrm>
            <a:off x="783769" y="4492337"/>
            <a:ext cx="4259915" cy="896089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円/楕円 32"/>
          <p:cNvSpPr/>
          <p:nvPr userDrawn="1"/>
        </p:nvSpPr>
        <p:spPr>
          <a:xfrm>
            <a:off x="11749315" y="1694628"/>
            <a:ext cx="1400539" cy="1400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34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12117357" y="206267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47" hasCustomPrompt="1"/>
          </p:nvPr>
        </p:nvSpPr>
        <p:spPr>
          <a:xfrm>
            <a:off x="13288682" y="1686211"/>
            <a:ext cx="4210864" cy="720080"/>
          </a:xfrm>
        </p:spPr>
        <p:txBody>
          <a:bodyPr anchor="t">
            <a:noAutofit/>
          </a:bodyPr>
          <a:lstStyle>
            <a:lvl1pPr algn="l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13287829" y="2231736"/>
            <a:ext cx="4259915" cy="896089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円/楕円 36"/>
          <p:cNvSpPr/>
          <p:nvPr userDrawn="1"/>
        </p:nvSpPr>
        <p:spPr>
          <a:xfrm>
            <a:off x="11749315" y="3955228"/>
            <a:ext cx="1400539" cy="140053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12117357" y="432327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13288682" y="3946811"/>
            <a:ext cx="4210864" cy="720080"/>
          </a:xfrm>
        </p:spPr>
        <p:txBody>
          <a:bodyPr anchor="t">
            <a:noAutofit/>
          </a:bodyPr>
          <a:lstStyle>
            <a:lvl1pPr algn="l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51" hasCustomPrompt="1"/>
          </p:nvPr>
        </p:nvSpPr>
        <p:spPr>
          <a:xfrm>
            <a:off x="13287829" y="4492336"/>
            <a:ext cx="4259915" cy="896089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55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"/>
                            </p:stCondLst>
                            <p:childTnLst>
                              <p:par>
                                <p:cTn id="7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3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800"/>
                            </p:stCondLst>
                            <p:childTnLst>
                              <p:par>
                                <p:cTn id="9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400"/>
                            </p:stCondLst>
                            <p:childTnLst>
                              <p:par>
                                <p:cTn id="10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22" grpId="0" animBg="1"/>
      <p:bldP spid="23" grpId="0"/>
      <p:bldP spid="2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/>
      <p:bldP spid="3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/>
      <p:bldP spid="35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/>
      <p:bldP spid="3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 userDrawn="1"/>
        </p:nvSpPr>
        <p:spPr>
          <a:xfrm>
            <a:off x="0" y="1"/>
            <a:ext cx="18286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 rot="18900000">
            <a:off x="3883795" y="2082068"/>
            <a:ext cx="11703601" cy="13856870"/>
          </a:xfrm>
          <a:custGeom>
            <a:avLst/>
            <a:gdLst/>
            <a:ahLst/>
            <a:cxnLst/>
            <a:rect l="l" t="t" r="r" b="b"/>
            <a:pathLst>
              <a:path w="11703601" h="13856870">
                <a:moveTo>
                  <a:pt x="11703601" y="2930668"/>
                </a:moveTo>
                <a:lnTo>
                  <a:pt x="11703601" y="13128263"/>
                </a:lnTo>
                <a:lnTo>
                  <a:pt x="10974994" y="13856870"/>
                </a:lnTo>
                <a:lnTo>
                  <a:pt x="0" y="2881876"/>
                </a:lnTo>
                <a:lnTo>
                  <a:pt x="1" y="0"/>
                </a:lnTo>
                <a:lnTo>
                  <a:pt x="7317135" y="7317134"/>
                </a:lnTo>
                <a:close/>
              </a:path>
            </a:pathLst>
          </a:cu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6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677771" y="2393778"/>
            <a:ext cx="10397852" cy="584606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 userDrawn="1"/>
        </p:nvGrpSpPr>
        <p:grpSpPr>
          <a:xfrm>
            <a:off x="677772" y="1800272"/>
            <a:ext cx="10397851" cy="593505"/>
            <a:chOff x="4888773" y="2065794"/>
            <a:chExt cx="8534400" cy="487140"/>
          </a:xfrm>
        </p:grpSpPr>
        <p:sp>
          <p:nvSpPr>
            <p:cNvPr id="27" name="角丸四角形 7"/>
            <p:cNvSpPr/>
            <p:nvPr userDrawn="1"/>
          </p:nvSpPr>
          <p:spPr>
            <a:xfrm>
              <a:off x="4888773" y="2065794"/>
              <a:ext cx="8534400" cy="487140"/>
            </a:xfrm>
            <a:custGeom>
              <a:avLst/>
              <a:gdLst/>
              <a:ahLst/>
              <a:cxnLst/>
              <a:rect l="l" t="t" r="r" b="b"/>
              <a:pathLst>
                <a:path w="8534400" h="487140">
                  <a:moveTo>
                    <a:pt x="148176" y="0"/>
                  </a:moveTo>
                  <a:lnTo>
                    <a:pt x="8386224" y="0"/>
                  </a:lnTo>
                  <a:cubicBezTo>
                    <a:pt x="8468059" y="0"/>
                    <a:pt x="8534400" y="66341"/>
                    <a:pt x="8534400" y="148176"/>
                  </a:cubicBezTo>
                  <a:lnTo>
                    <a:pt x="8534400" y="487140"/>
                  </a:lnTo>
                  <a:lnTo>
                    <a:pt x="0" y="487140"/>
                  </a:lnTo>
                  <a:lnTo>
                    <a:pt x="0" y="148176"/>
                  </a:lnTo>
                  <a:cubicBezTo>
                    <a:pt x="0" y="66341"/>
                    <a:pt x="66341" y="0"/>
                    <a:pt x="1481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4888773" y="2489434"/>
              <a:ext cx="8534400" cy="63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 userDrawn="1"/>
          </p:nvGrpSpPr>
          <p:grpSpPr>
            <a:xfrm>
              <a:off x="5071109" y="2204589"/>
              <a:ext cx="542925" cy="142875"/>
              <a:chOff x="2524125" y="1614487"/>
              <a:chExt cx="542925" cy="142875"/>
            </a:xfrm>
          </p:grpSpPr>
          <p:sp>
            <p:nvSpPr>
              <p:cNvPr id="30" name="円/楕円 29"/>
              <p:cNvSpPr/>
              <p:nvPr userDrawn="1"/>
            </p:nvSpPr>
            <p:spPr>
              <a:xfrm>
                <a:off x="2524125" y="1614487"/>
                <a:ext cx="142875" cy="1428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 userDrawn="1"/>
            </p:nvSpPr>
            <p:spPr>
              <a:xfrm>
                <a:off x="2724150" y="1614487"/>
                <a:ext cx="142875" cy="14287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 userDrawn="1"/>
            </p:nvSpPr>
            <p:spPr>
              <a:xfrm>
                <a:off x="2924175" y="1614487"/>
                <a:ext cx="142875" cy="1428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 userDrawn="1"/>
          </p:nvGrpSpPr>
          <p:grpSpPr>
            <a:xfrm>
              <a:off x="13043533" y="2180776"/>
              <a:ext cx="200026" cy="190500"/>
              <a:chOff x="7781924" y="1704975"/>
              <a:chExt cx="200026" cy="19050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4" name="正方形/長方形 33"/>
              <p:cNvSpPr/>
              <p:nvPr userDrawn="1"/>
            </p:nvSpPr>
            <p:spPr>
              <a:xfrm>
                <a:off x="7781925" y="1704975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 userDrawn="1"/>
            </p:nvSpPr>
            <p:spPr>
              <a:xfrm>
                <a:off x="7781925" y="1776413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 userDrawn="1"/>
            </p:nvSpPr>
            <p:spPr>
              <a:xfrm>
                <a:off x="7781924" y="1847850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11375454" y="829993"/>
            <a:ext cx="6192688" cy="4215032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11447462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1395429" y="5497339"/>
            <a:ext cx="6196784" cy="3462585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76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26" grpId="0" animBg="1"/>
      <p:bldP spid="26" grpId="1" animBg="1"/>
      <p:bldP spid="40" grpId="0"/>
      <p:bldP spid="41" grpId="0" animBg="1"/>
      <p:bldP spid="4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18286413" cy="4484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9540" y="9464400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82170" y="986976"/>
            <a:ext cx="17199429" cy="3381824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180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682172" y="4571998"/>
            <a:ext cx="8069942" cy="4542971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7200" baseline="0">
                <a:solidFill>
                  <a:schemeClr val="accent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768342" y="4760682"/>
            <a:ext cx="9113257" cy="4339775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9496426" y="0"/>
            <a:ext cx="5353051" cy="10287000"/>
          </a:xfrm>
          <a:prstGeom prst="parallelogram">
            <a:avLst>
              <a:gd name="adj" fmla="val 67559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6619883" y="0"/>
            <a:ext cx="4648207" cy="10287000"/>
          </a:xfrm>
          <a:prstGeom prst="parallelogram">
            <a:avLst>
              <a:gd name="adj" fmla="val 77247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8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-1" y="6132288"/>
            <a:ext cx="18286413" cy="45719"/>
          </a:xfrm>
          <a:prstGeom prst="rect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3" name="円/楕円 22"/>
          <p:cNvSpPr/>
          <p:nvPr userDrawn="1"/>
        </p:nvSpPr>
        <p:spPr>
          <a:xfrm>
            <a:off x="1754352" y="6966857"/>
            <a:ext cx="1756228" cy="175622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7" name="円/楕円 26"/>
          <p:cNvSpPr/>
          <p:nvPr userDrawn="1"/>
        </p:nvSpPr>
        <p:spPr>
          <a:xfrm>
            <a:off x="1397829" y="1600838"/>
            <a:ext cx="6904800" cy="69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 userDrawn="1"/>
        </p:nvSpPr>
        <p:spPr>
          <a:xfrm>
            <a:off x="1646019" y="1818285"/>
            <a:ext cx="6904800" cy="69048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7716616" y="1934006"/>
            <a:ext cx="1404254" cy="140425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4" name="円/楕円 23"/>
          <p:cNvSpPr/>
          <p:nvPr userDrawn="1"/>
        </p:nvSpPr>
        <p:spPr>
          <a:xfrm>
            <a:off x="890750" y="8404305"/>
            <a:ext cx="863602" cy="86360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514934" y="1688420"/>
            <a:ext cx="6903809" cy="690380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2413" y="2481938"/>
            <a:ext cx="8739186" cy="1524008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9142413" y="4206404"/>
            <a:ext cx="1183534" cy="1183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20" hasCustomPrompt="1"/>
          </p:nvPr>
        </p:nvSpPr>
        <p:spPr>
          <a:xfrm>
            <a:off x="9458009" y="4522001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464800" y="4206405"/>
            <a:ext cx="7416799" cy="1183533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9458009" y="64088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0022115" y="63980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図プレースホルダー 12"/>
          <p:cNvSpPr>
            <a:spLocks noGrp="1"/>
          </p:cNvSpPr>
          <p:nvPr>
            <p:ph type="pic" sz="quarter" idx="27" hasCustomPrompt="1"/>
          </p:nvPr>
        </p:nvSpPr>
        <p:spPr>
          <a:xfrm>
            <a:off x="13776009" y="64088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4340115" y="63980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9" hasCustomPrompt="1"/>
          </p:nvPr>
        </p:nvSpPr>
        <p:spPr>
          <a:xfrm>
            <a:off x="9458009" y="72724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0022115" y="72616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31" hasCustomPrompt="1"/>
          </p:nvPr>
        </p:nvSpPr>
        <p:spPr>
          <a:xfrm>
            <a:off x="13776009" y="72724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4340115" y="72616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9052460" y="1738038"/>
            <a:ext cx="504373" cy="5043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1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200"/>
                            </p:stCondLst>
                            <p:childTnLst>
                              <p:par>
                                <p:cTn id="144" presetID="34" presetClass="emph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23" grpId="1" animBg="1"/>
      <p:bldP spid="27" grpId="0" animBg="1"/>
      <p:bldP spid="27" grpId="1" animBg="1"/>
      <p:bldP spid="2" grpId="0" animBg="1"/>
      <p:bldP spid="2" grpId="1" animBg="1"/>
      <p:bldP spid="25" grpId="0" animBg="1"/>
      <p:bldP spid="25" grpId="1" animBg="1"/>
      <p:bldP spid="24" grpId="0" animBg="1"/>
      <p:bldP spid="24" grpId="1" animBg="1"/>
      <p:bldP spid="6" grpId="0" animBg="1"/>
      <p:bldP spid="6" grpId="1" animBg="1"/>
      <p:bldP spid="8" grpId="0"/>
      <p:bldP spid="8" grpId="1"/>
      <p:bldP spid="9" grpId="0" animBg="1"/>
      <p:bldP spid="9" grpId="1" animBg="1"/>
      <p:bldP spid="10" grpId="0"/>
      <p:bldP spid="10" grpId="1"/>
      <p:bldP spid="1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1"/>
      <p:bldP spid="14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/>
      <p:bldP spid="17" grpId="1"/>
      <p:bldP spid="18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/>
      <p:bldP spid="19" grpId="1"/>
      <p:bldP spid="2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1" grpId="1"/>
      <p:bldP spid="2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6" grpId="1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 userDrawn="1"/>
        </p:nvGrpSpPr>
        <p:grpSpPr>
          <a:xfrm flipH="1">
            <a:off x="6153597" y="2531512"/>
            <a:ext cx="4056747" cy="7542332"/>
            <a:chOff x="1400631" y="2191657"/>
            <a:chExt cx="3439887" cy="6734629"/>
          </a:xfrm>
          <a:solidFill>
            <a:schemeClr val="bg1">
              <a:lumMod val="85000"/>
            </a:schemeClr>
          </a:solidFill>
        </p:grpSpPr>
        <p:sp>
          <p:nvSpPr>
            <p:cNvPr id="53" name="直角三角形 52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直角三角形 53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 userDrawn="1"/>
        </p:nvGrpSpPr>
        <p:grpSpPr>
          <a:xfrm>
            <a:off x="2096849" y="2533939"/>
            <a:ext cx="4056747" cy="7542332"/>
            <a:chOff x="1400631" y="2191657"/>
            <a:chExt cx="3439887" cy="6734629"/>
          </a:xfrm>
          <a:solidFill>
            <a:schemeClr val="bg1">
              <a:lumMod val="65000"/>
            </a:schemeClr>
          </a:solidFill>
        </p:grpSpPr>
        <p:sp>
          <p:nvSpPr>
            <p:cNvPr id="86" name="直角三角形 85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直角三角形 86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8" name="直角三角形 25"/>
          <p:cNvSpPr/>
          <p:nvPr userDrawn="1"/>
        </p:nvSpPr>
        <p:spPr>
          <a:xfrm rot="16200000" flipH="1">
            <a:off x="884597" y="-884601"/>
            <a:ext cx="4385420" cy="6154621"/>
          </a:xfrm>
          <a:custGeom>
            <a:avLst/>
            <a:gdLst/>
            <a:ahLst/>
            <a:cxnLst/>
            <a:rect l="l" t="t" r="r" b="b"/>
            <a:pathLst>
              <a:path w="4385420" h="6154621">
                <a:moveTo>
                  <a:pt x="688593" y="1814402"/>
                </a:moveTo>
                <a:lnTo>
                  <a:pt x="2537007" y="6154621"/>
                </a:lnTo>
                <a:lnTo>
                  <a:pt x="2537007" y="6154618"/>
                </a:lnTo>
                <a:lnTo>
                  <a:pt x="4385420" y="6154618"/>
                </a:lnTo>
                <a:lnTo>
                  <a:pt x="2537006" y="1814399"/>
                </a:lnTo>
                <a:lnTo>
                  <a:pt x="2537006" y="1814402"/>
                </a:lnTo>
                <a:close/>
                <a:moveTo>
                  <a:pt x="0" y="0"/>
                </a:moveTo>
                <a:lnTo>
                  <a:pt x="0" y="197532"/>
                </a:lnTo>
                <a:lnTo>
                  <a:pt x="688592" y="1814398"/>
                </a:lnTo>
                <a:lnTo>
                  <a:pt x="688592" y="1814395"/>
                </a:lnTo>
                <a:lnTo>
                  <a:pt x="2537005" y="1814395"/>
                </a:lnTo>
                <a:lnTo>
                  <a:pt x="176429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/>
          <p:cNvSpPr/>
          <p:nvPr userDrawn="1"/>
        </p:nvSpPr>
        <p:spPr>
          <a:xfrm>
            <a:off x="6154618" y="2533939"/>
            <a:ext cx="1001379" cy="1851482"/>
          </a:xfrm>
          <a:custGeom>
            <a:avLst/>
            <a:gdLst>
              <a:gd name="connsiteX0" fmla="*/ 0 w 1001379"/>
              <a:gd name="connsiteY0" fmla="*/ 0 h 1851482"/>
              <a:gd name="connsiteX1" fmla="*/ 1001379 w 1001379"/>
              <a:gd name="connsiteY1" fmla="*/ 1426422 h 1851482"/>
              <a:gd name="connsiteX2" fmla="*/ 0 w 1001379"/>
              <a:gd name="connsiteY2" fmla="*/ 1851482 h 1851482"/>
              <a:gd name="connsiteX3" fmla="*/ 0 w 1001379"/>
              <a:gd name="connsiteY3" fmla="*/ 0 h 185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379" h="1851482">
                <a:moveTo>
                  <a:pt x="0" y="0"/>
                </a:moveTo>
                <a:lnTo>
                  <a:pt x="1001379" y="1426422"/>
                </a:lnTo>
                <a:lnTo>
                  <a:pt x="0" y="18514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6" name="直角三角形 35"/>
          <p:cNvSpPr/>
          <p:nvPr userDrawn="1"/>
        </p:nvSpPr>
        <p:spPr>
          <a:xfrm rot="16200000" flipH="1">
            <a:off x="842535" y="4764187"/>
            <a:ext cx="4469545" cy="6154621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0" y="1814399"/>
                </a:lnTo>
                <a:lnTo>
                  <a:pt x="2621130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29" y="1814395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直角三角形 29"/>
          <p:cNvSpPr/>
          <p:nvPr userDrawn="1"/>
        </p:nvSpPr>
        <p:spPr>
          <a:xfrm rot="16200000" flipH="1">
            <a:off x="842535" y="968700"/>
            <a:ext cx="4469545" cy="6154621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1" y="1814399"/>
                </a:lnTo>
                <a:lnTo>
                  <a:pt x="2621131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30" y="1814395"/>
                </a:lnTo>
                <a:lnTo>
                  <a:pt x="18484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直角三角形 32"/>
          <p:cNvSpPr/>
          <p:nvPr userDrawn="1"/>
        </p:nvSpPr>
        <p:spPr>
          <a:xfrm rot="16200000" flipH="1">
            <a:off x="842536" y="2866443"/>
            <a:ext cx="4469544" cy="6154620"/>
          </a:xfrm>
          <a:custGeom>
            <a:avLst/>
            <a:gdLst/>
            <a:ahLst/>
            <a:cxnLst/>
            <a:rect l="l" t="t" r="r" b="b"/>
            <a:pathLst>
              <a:path w="4469544" h="6154620">
                <a:moveTo>
                  <a:pt x="772717" y="1814401"/>
                </a:moveTo>
                <a:lnTo>
                  <a:pt x="2621131" y="6154620"/>
                </a:lnTo>
                <a:lnTo>
                  <a:pt x="2621131" y="6154617"/>
                </a:lnTo>
                <a:lnTo>
                  <a:pt x="4469544" y="6154617"/>
                </a:lnTo>
                <a:lnTo>
                  <a:pt x="2621130" y="1814398"/>
                </a:lnTo>
                <a:lnTo>
                  <a:pt x="2621130" y="1814401"/>
                </a:lnTo>
                <a:close/>
                <a:moveTo>
                  <a:pt x="0" y="0"/>
                </a:moveTo>
                <a:lnTo>
                  <a:pt x="772716" y="1814397"/>
                </a:lnTo>
                <a:lnTo>
                  <a:pt x="772716" y="1814394"/>
                </a:lnTo>
                <a:lnTo>
                  <a:pt x="2621129" y="1814394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/>
          <p:cNvSpPr/>
          <p:nvPr userDrawn="1"/>
        </p:nvSpPr>
        <p:spPr>
          <a:xfrm>
            <a:off x="6154617" y="3998626"/>
            <a:ext cx="2026350" cy="2281896"/>
          </a:xfrm>
          <a:custGeom>
            <a:avLst/>
            <a:gdLst>
              <a:gd name="connsiteX0" fmla="*/ 1028242 w 2026350"/>
              <a:gd name="connsiteY0" fmla="*/ 0 h 2281896"/>
              <a:gd name="connsiteX1" fmla="*/ 2026350 w 2026350"/>
              <a:gd name="connsiteY1" fmla="*/ 1421762 h 2281896"/>
              <a:gd name="connsiteX2" fmla="*/ 0 w 2026350"/>
              <a:gd name="connsiteY2" fmla="*/ 2281896 h 2281896"/>
              <a:gd name="connsiteX3" fmla="*/ 0 w 2026350"/>
              <a:gd name="connsiteY3" fmla="*/ 436463 h 2281896"/>
              <a:gd name="connsiteX4" fmla="*/ 1028242 w 2026350"/>
              <a:gd name="connsiteY4" fmla="*/ 0 h 228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50" h="2281896">
                <a:moveTo>
                  <a:pt x="1028242" y="0"/>
                </a:moveTo>
                <a:lnTo>
                  <a:pt x="2026350" y="1421762"/>
                </a:lnTo>
                <a:lnTo>
                  <a:pt x="0" y="2281896"/>
                </a:lnTo>
                <a:lnTo>
                  <a:pt x="0" y="436463"/>
                </a:lnTo>
                <a:lnTo>
                  <a:pt x="102824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/>
          <p:cNvSpPr/>
          <p:nvPr userDrawn="1"/>
        </p:nvSpPr>
        <p:spPr>
          <a:xfrm>
            <a:off x="6154618" y="5458653"/>
            <a:ext cx="3052187" cy="2718573"/>
          </a:xfrm>
          <a:custGeom>
            <a:avLst/>
            <a:gdLst>
              <a:gd name="connsiteX0" fmla="*/ 2053212 w 3052187"/>
              <a:gd name="connsiteY0" fmla="*/ 0 h 2718573"/>
              <a:gd name="connsiteX1" fmla="*/ 3052187 w 3052187"/>
              <a:gd name="connsiteY1" fmla="*/ 1422997 h 2718573"/>
              <a:gd name="connsiteX2" fmla="*/ 0 w 3052187"/>
              <a:gd name="connsiteY2" fmla="*/ 2718573 h 2718573"/>
              <a:gd name="connsiteX3" fmla="*/ 0 w 3052187"/>
              <a:gd name="connsiteY3" fmla="*/ 871537 h 2718573"/>
              <a:gd name="connsiteX4" fmla="*/ 2053212 w 3052187"/>
              <a:gd name="connsiteY4" fmla="*/ 0 h 271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2187" h="2718573">
                <a:moveTo>
                  <a:pt x="2053212" y="0"/>
                </a:moveTo>
                <a:lnTo>
                  <a:pt x="3052187" y="1422997"/>
                </a:lnTo>
                <a:lnTo>
                  <a:pt x="0" y="2718573"/>
                </a:lnTo>
                <a:lnTo>
                  <a:pt x="0" y="871537"/>
                </a:lnTo>
                <a:lnTo>
                  <a:pt x="2053212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6154615" y="6919914"/>
            <a:ext cx="4056748" cy="3156356"/>
            <a:chOff x="7549101" y="6886372"/>
            <a:chExt cx="4056748" cy="315635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0" name="フリーフォーム 59"/>
            <p:cNvSpPr/>
            <p:nvPr userDrawn="1"/>
          </p:nvSpPr>
          <p:spPr>
            <a:xfrm>
              <a:off x="7549104" y="6886372"/>
              <a:ext cx="4056745" cy="1392686"/>
            </a:xfrm>
            <a:custGeom>
              <a:avLst/>
              <a:gdLst>
                <a:gd name="connsiteX0" fmla="*/ 3079049 w 4056745"/>
                <a:gd name="connsiteY0" fmla="*/ 0 h 1392686"/>
                <a:gd name="connsiteX1" fmla="*/ 4056745 w 4056745"/>
                <a:gd name="connsiteY1" fmla="*/ 1392686 h 1392686"/>
                <a:gd name="connsiteX2" fmla="*/ 0 w 4056745"/>
                <a:gd name="connsiteY2" fmla="*/ 1392686 h 1392686"/>
                <a:gd name="connsiteX3" fmla="*/ 0 w 4056745"/>
                <a:gd name="connsiteY3" fmla="*/ 1306979 h 1392686"/>
                <a:gd name="connsiteX4" fmla="*/ 3079049 w 4056745"/>
                <a:gd name="connsiteY4" fmla="*/ 0 h 139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6745" h="1392686">
                  <a:moveTo>
                    <a:pt x="3079049" y="0"/>
                  </a:moveTo>
                  <a:lnTo>
                    <a:pt x="4056745" y="1392686"/>
                  </a:lnTo>
                  <a:lnTo>
                    <a:pt x="0" y="1392686"/>
                  </a:lnTo>
                  <a:lnTo>
                    <a:pt x="0" y="1306979"/>
                  </a:lnTo>
                  <a:lnTo>
                    <a:pt x="307904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/>
            <p:cNvSpPr/>
            <p:nvPr userDrawn="1"/>
          </p:nvSpPr>
          <p:spPr>
            <a:xfrm>
              <a:off x="7549101" y="8279059"/>
              <a:ext cx="4056747" cy="1763669"/>
            </a:xfrm>
            <a:custGeom>
              <a:avLst/>
              <a:gdLst>
                <a:gd name="connsiteX0" fmla="*/ 0 w 4056747"/>
                <a:gd name="connsiteY0" fmla="*/ 0 h 1763669"/>
                <a:gd name="connsiteX1" fmla="*/ 4056747 w 4056747"/>
                <a:gd name="connsiteY1" fmla="*/ 0 h 1763669"/>
                <a:gd name="connsiteX2" fmla="*/ 0 w 4056747"/>
                <a:gd name="connsiteY2" fmla="*/ 1763669 h 1763669"/>
                <a:gd name="connsiteX3" fmla="*/ 0 w 4056747"/>
                <a:gd name="connsiteY3" fmla="*/ 0 h 176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6747" h="1763669">
                  <a:moveTo>
                    <a:pt x="0" y="0"/>
                  </a:moveTo>
                  <a:lnTo>
                    <a:pt x="4056747" y="0"/>
                  </a:lnTo>
                  <a:lnTo>
                    <a:pt x="0" y="17636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 rot="1380000">
            <a:off x="1279776" y="1724416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 rot="1380000">
            <a:off x="1279776" y="3627307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 rot="1380000">
            <a:off x="1279776" y="5530198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 rot="1380000">
            <a:off x="1279776" y="7433090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180019" y="3503092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01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5" name="テキスト ボックス 64"/>
          <p:cNvSpPr txBox="1"/>
          <p:nvPr userDrawn="1"/>
        </p:nvSpPr>
        <p:spPr>
          <a:xfrm>
            <a:off x="6713912" y="5157454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02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7" name="テキスト ボックス 66"/>
          <p:cNvSpPr txBox="1"/>
          <p:nvPr userDrawn="1"/>
        </p:nvSpPr>
        <p:spPr>
          <a:xfrm>
            <a:off x="7270297" y="6823360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03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9" name="テキスト ボックス 68"/>
          <p:cNvSpPr txBox="1"/>
          <p:nvPr userDrawn="1"/>
        </p:nvSpPr>
        <p:spPr>
          <a:xfrm>
            <a:off x="7799473" y="8465001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04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0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 rot="1380000">
            <a:off x="5048898" y="2851349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1" name="図プレースホルダー 7"/>
          <p:cNvSpPr>
            <a:spLocks noGrp="1"/>
          </p:cNvSpPr>
          <p:nvPr>
            <p:ph type="pic" sz="quarter" idx="28" hasCustomPrompt="1"/>
          </p:nvPr>
        </p:nvSpPr>
        <p:spPr>
          <a:xfrm rot="1380000">
            <a:off x="5048898" y="4752195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2" name="図プレースホルダー 7"/>
          <p:cNvSpPr>
            <a:spLocks noGrp="1"/>
          </p:cNvSpPr>
          <p:nvPr>
            <p:ph type="pic" sz="quarter" idx="29" hasCustomPrompt="1"/>
          </p:nvPr>
        </p:nvSpPr>
        <p:spPr>
          <a:xfrm rot="1380000">
            <a:off x="5048898" y="6653041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3" name="図プレースホルダー 7"/>
          <p:cNvSpPr>
            <a:spLocks noGrp="1"/>
          </p:cNvSpPr>
          <p:nvPr>
            <p:ph type="pic" sz="quarter" idx="30" hasCustomPrompt="1"/>
          </p:nvPr>
        </p:nvSpPr>
        <p:spPr>
          <a:xfrm rot="1380000">
            <a:off x="5048898" y="8553888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7202057" y="2463272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5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8263702" y="3895507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9291883" y="5327742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0245469" y="6759976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043539" y="246956"/>
            <a:ext cx="11765081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115547" y="1543100"/>
            <a:ext cx="11659064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4" name="正方形/長方形 83"/>
          <p:cNvSpPr/>
          <p:nvPr userDrawn="1"/>
        </p:nvSpPr>
        <p:spPr>
          <a:xfrm>
            <a:off x="6187555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61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"/>
                            </p:stCondLst>
                            <p:childTnLst>
                              <p:par>
                                <p:cTn id="12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8" grpId="1" animBg="1"/>
      <p:bldP spid="68" grpId="0" animBg="1"/>
      <p:bldP spid="68" grpId="1" animBg="1"/>
      <p:bldP spid="36" grpId="0" animBg="1"/>
      <p:bldP spid="36" grpId="1" animBg="1"/>
      <p:bldP spid="30" grpId="0" animBg="1"/>
      <p:bldP spid="30" grpId="1" animBg="1"/>
      <p:bldP spid="33" grpId="0" animBg="1"/>
      <p:bldP spid="33" grpId="1" animBg="1"/>
      <p:bldP spid="66" grpId="0" animBg="1"/>
      <p:bldP spid="66" grpId="1" animBg="1"/>
      <p:bldP spid="63" grpId="0" animBg="1"/>
      <p:bldP spid="63" grpId="1" animBg="1"/>
      <p:bldP spid="5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65" grpId="0"/>
      <p:bldP spid="67" grpId="0"/>
      <p:bldP spid="69" grpId="0"/>
      <p:bldP spid="70" grpId="0"/>
      <p:bldP spid="71" grpId="0"/>
      <p:bldP spid="72" grpId="0"/>
      <p:bldP spid="73" grpId="0"/>
      <p:bldP spid="7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/>
      <p:bldP spid="8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impl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2656478" y="2844325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2656478" y="4184103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3562010" y="2735836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3562010" y="4075614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2656478" y="5523881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3562010" y="5415392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2656478" y="6863659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3562010" y="6755170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2656478" y="8203437"/>
            <a:ext cx="659206" cy="6592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3562010" y="8094948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884799" y="457199"/>
            <a:ext cx="16516812" cy="1161143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640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1510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371481" y="3972857"/>
            <a:ext cx="15543451" cy="1585999"/>
          </a:xfrm>
        </p:spPr>
        <p:txBody>
          <a:bodyPr anchor="t">
            <a:noAutofit/>
          </a:bodyPr>
          <a:lstStyle>
            <a:lvl1pPr algn="ctr">
              <a:defRPr sz="96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66342" y="8527876"/>
            <a:ext cx="15553728" cy="151216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1366342" y="5503590"/>
            <a:ext cx="15553728" cy="864046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8595214" y="8095828"/>
            <a:ext cx="1088138" cy="188527"/>
            <a:chOff x="8595214" y="6592642"/>
            <a:chExt cx="1088138" cy="188527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円/楕円 3"/>
          <p:cNvSpPr/>
          <p:nvPr userDrawn="1"/>
        </p:nvSpPr>
        <p:spPr>
          <a:xfrm>
            <a:off x="7039260" y="2492117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8153859" y="2492117"/>
            <a:ext cx="864096" cy="864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9268458" y="2492117"/>
            <a:ext cx="864096" cy="864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10383056" y="2492117"/>
            <a:ext cx="864096" cy="8640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6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9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  <p:bldP spid="12" grpId="0" animBg="1"/>
      <p:bldP spid="13" grpId="0" animBg="1"/>
      <p:bldP spid="14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1165671" y="242042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1282259" y="253700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0" y="2655891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6" y="3362068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1165671" y="5835460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1282259" y="5952048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023050" y="6070930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09066" y="6777107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アーチ 18"/>
          <p:cNvSpPr/>
          <p:nvPr userDrawn="1"/>
        </p:nvSpPr>
        <p:spPr>
          <a:xfrm rot="3600000">
            <a:off x="9371957" y="242347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0" name="アーチ 19"/>
          <p:cNvSpPr/>
          <p:nvPr userDrawn="1"/>
        </p:nvSpPr>
        <p:spPr>
          <a:xfrm rot="6618510">
            <a:off x="9488545" y="254005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0229336" y="2658941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10915352" y="3365118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アーチ 22"/>
          <p:cNvSpPr/>
          <p:nvPr userDrawn="1"/>
        </p:nvSpPr>
        <p:spPr>
          <a:xfrm rot="3600000">
            <a:off x="9371957" y="5838510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4" name="アーチ 23"/>
          <p:cNvSpPr/>
          <p:nvPr userDrawn="1"/>
        </p:nvSpPr>
        <p:spPr>
          <a:xfrm rot="6618510">
            <a:off x="9488545" y="5955098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0229336" y="6073980"/>
            <a:ext cx="71193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915352" y="6780157"/>
            <a:ext cx="6433348" cy="22217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238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150"/>
                            </p:stCondLst>
                            <p:childTnLst>
                              <p:par>
                                <p:cTn id="120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0" grpId="1" animBg="1"/>
      <p:bldP spid="2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4" grpId="1" animBg="1"/>
      <p:bldP spid="2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/>
          <p:cNvGrpSpPr/>
          <p:nvPr userDrawn="1"/>
        </p:nvGrpSpPr>
        <p:grpSpPr>
          <a:xfrm rot="17100000">
            <a:off x="6622413" y="2420092"/>
            <a:ext cx="5040000" cy="5040000"/>
            <a:chOff x="6682240" y="2680152"/>
            <a:chExt cx="5040000" cy="5040000"/>
          </a:xfrm>
        </p:grpSpPr>
        <p:sp>
          <p:nvSpPr>
            <p:cNvPr id="15" name="円/楕円 14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01423"/>
                <a:gd name="adj3" fmla="val 14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>
            <a:grpSpLocks noChangeAspect="1"/>
          </p:cNvGrpSpPr>
          <p:nvPr userDrawn="1"/>
        </p:nvGrpSpPr>
        <p:grpSpPr>
          <a:xfrm rot="11994079">
            <a:off x="6442413" y="2240092"/>
            <a:ext cx="5400000" cy="5400000"/>
            <a:chOff x="6682240" y="2680152"/>
            <a:chExt cx="5040000" cy="5040000"/>
          </a:xfrm>
        </p:grpSpPr>
        <p:sp>
          <p:nvSpPr>
            <p:cNvPr id="18" name="円/楕円 17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29372"/>
                <a:gd name="adj3" fmla="val 148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/>
          <p:cNvGrpSpPr>
            <a:grpSpLocks noChangeAspect="1"/>
          </p:cNvGrpSpPr>
          <p:nvPr userDrawn="1"/>
        </p:nvGrpSpPr>
        <p:grpSpPr>
          <a:xfrm rot="3600000">
            <a:off x="6262413" y="2060092"/>
            <a:ext cx="5760000" cy="5760000"/>
            <a:chOff x="6682240" y="2680152"/>
            <a:chExt cx="5040000" cy="5040000"/>
          </a:xfrm>
        </p:grpSpPr>
        <p:sp>
          <p:nvSpPr>
            <p:cNvPr id="21" name="円/楕円 20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90965"/>
                <a:gd name="adj3" fmla="val 141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グループ化 22"/>
          <p:cNvGrpSpPr>
            <a:grpSpLocks noChangeAspect="1"/>
          </p:cNvGrpSpPr>
          <p:nvPr userDrawn="1"/>
        </p:nvGrpSpPr>
        <p:grpSpPr>
          <a:xfrm rot="18000000">
            <a:off x="6082413" y="1880092"/>
            <a:ext cx="6120000" cy="6120000"/>
            <a:chOff x="6682240" y="2680152"/>
            <a:chExt cx="5040000" cy="5040000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81764"/>
                <a:gd name="adj3" fmla="val 1346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/>
          <p:cNvGrpSpPr>
            <a:grpSpLocks noChangeAspect="1"/>
          </p:cNvGrpSpPr>
          <p:nvPr userDrawn="1"/>
        </p:nvGrpSpPr>
        <p:grpSpPr>
          <a:xfrm rot="7511662">
            <a:off x="5902413" y="1700092"/>
            <a:ext cx="6480000" cy="6480000"/>
            <a:chOff x="6682240" y="2680152"/>
            <a:chExt cx="5040000" cy="5040000"/>
          </a:xfrm>
        </p:grpSpPr>
        <p:sp>
          <p:nvSpPr>
            <p:cNvPr id="27" name="円/楕円 26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55127"/>
                <a:gd name="adj3" fmla="val 124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/>
          <p:cNvGrpSpPr>
            <a:grpSpLocks noChangeAspect="1"/>
          </p:cNvGrpSpPr>
          <p:nvPr userDrawn="1"/>
        </p:nvGrpSpPr>
        <p:grpSpPr>
          <a:xfrm rot="10993309">
            <a:off x="5722413" y="1520092"/>
            <a:ext cx="6840000" cy="6840000"/>
            <a:chOff x="6682240" y="2680152"/>
            <a:chExt cx="5040000" cy="5040000"/>
          </a:xfrm>
        </p:grpSpPr>
        <p:sp>
          <p:nvSpPr>
            <p:cNvPr id="30" name="円/楕円 29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アーチ 30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48913"/>
                <a:gd name="adj3" fmla="val 110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371481" y="3972857"/>
            <a:ext cx="15543451" cy="1585999"/>
          </a:xfrm>
        </p:spPr>
        <p:txBody>
          <a:bodyPr anchor="t">
            <a:noAutofit/>
          </a:bodyPr>
          <a:lstStyle>
            <a:lvl1pPr algn="ctr">
              <a:defRPr sz="96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3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1366342" y="5503590"/>
            <a:ext cx="15553728" cy="864046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3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66342" y="8527876"/>
            <a:ext cx="15553728" cy="151216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>
            <a:off x="8595214" y="8095828"/>
            <a:ext cx="1088138" cy="188527"/>
            <a:chOff x="8595214" y="6592642"/>
            <a:chExt cx="1088138" cy="188527"/>
          </a:xfrm>
        </p:grpSpPr>
        <p:sp>
          <p:nvSpPr>
            <p:cNvPr id="36" name="円/楕円 35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" name="円/楕円 38"/>
          <p:cNvSpPr/>
          <p:nvPr userDrawn="1"/>
        </p:nvSpPr>
        <p:spPr>
          <a:xfrm>
            <a:off x="7039260" y="2492117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 userDrawn="1"/>
        </p:nvSpPr>
        <p:spPr>
          <a:xfrm>
            <a:off x="8153859" y="2492117"/>
            <a:ext cx="864096" cy="864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9268458" y="2492117"/>
            <a:ext cx="864096" cy="864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>
            <a:off x="10383056" y="2492117"/>
            <a:ext cx="864096" cy="8640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18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5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5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5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5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5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5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1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1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5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5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5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5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300"/>
                            </p:stCondLst>
                            <p:childTnLst>
                              <p:par>
                                <p:cTn id="19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3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2" grpId="0"/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371481" y="3972857"/>
            <a:ext cx="15543451" cy="1585999"/>
          </a:xfrm>
        </p:spPr>
        <p:txBody>
          <a:bodyPr anchor="t">
            <a:noAutofit/>
          </a:bodyPr>
          <a:lstStyle>
            <a:lvl1pPr algn="ctr">
              <a:defRPr sz="9600" baseline="0">
                <a:solidFill>
                  <a:schemeClr val="accent3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66342" y="7112000"/>
            <a:ext cx="15553728" cy="292804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cs typeface="Open Sans Light" panose="020B0306030504020204" pitchFamily="34" charset="0"/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1366342" y="5503590"/>
            <a:ext cx="15553728" cy="864046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8595214" y="6644399"/>
            <a:ext cx="1088138" cy="188527"/>
            <a:chOff x="8595214" y="6592642"/>
            <a:chExt cx="1088138" cy="188527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291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649736" y="2911252"/>
            <a:ext cx="6768554" cy="6768554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02246" y="2263180"/>
            <a:ext cx="1440160" cy="1440160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594055" y="6766640"/>
            <a:ext cx="936104" cy="936104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577521" y="7951812"/>
            <a:ext cx="1403177" cy="1403177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610258" y="2263180"/>
            <a:ext cx="1224136" cy="144016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3457832" y="5143872"/>
            <a:ext cx="1152363" cy="11523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65661" y="6439644"/>
            <a:ext cx="6336704" cy="1008112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431238" y="8298184"/>
            <a:ext cx="1185172" cy="1185172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2086422" y="1872979"/>
            <a:ext cx="792087" cy="792087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293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10799390" y="2911252"/>
            <a:ext cx="6768554" cy="6768554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6488022" y="2263180"/>
            <a:ext cx="1440160" cy="1440160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6766942" y="7779029"/>
            <a:ext cx="936104" cy="936104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207102" y="8295804"/>
            <a:ext cx="1403177" cy="1403177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16596034" y="2263180"/>
            <a:ext cx="1224136" cy="144016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13607486" y="5143872"/>
            <a:ext cx="1152363" cy="11523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1015315" y="6439644"/>
            <a:ext cx="6336704" cy="1008112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610279" y="7186443"/>
            <a:ext cx="1185172" cy="1185172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5695935" y="1436231"/>
            <a:ext cx="792087" cy="792087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211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6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円/楕円 32"/>
          <p:cNvSpPr/>
          <p:nvPr userDrawn="1"/>
        </p:nvSpPr>
        <p:spPr>
          <a:xfrm>
            <a:off x="6099984" y="4672631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1870398" y="1163191"/>
            <a:ext cx="5060429" cy="506042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1268264" y="1756094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706513" y="1039044"/>
            <a:ext cx="5060429" cy="50604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7545905" y="1111052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7689921" y="24771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7545905" y="2549853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1870398" y="1163191"/>
            <a:ext cx="4916413" cy="491641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04770" y="3838753"/>
            <a:ext cx="1296145" cy="12961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8440247" y="4174230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10720458" y="3838752"/>
            <a:ext cx="1296145" cy="1296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3319670" y="3838751"/>
            <a:ext cx="1296145" cy="12961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1055935" y="417422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13655147" y="417422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7541830" y="5279575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151318" y="5279575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2743606" y="5277230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92885" y="6295628"/>
            <a:ext cx="15900643" cy="201622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0" y="8527876"/>
            <a:ext cx="18286413" cy="17591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3" hasCustomPrompt="1"/>
          </p:nvPr>
        </p:nvSpPr>
        <p:spPr>
          <a:xfrm>
            <a:off x="4016008" y="8773140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12"/>
          <p:cNvSpPr>
            <a:spLocks noGrp="1"/>
          </p:cNvSpPr>
          <p:nvPr>
            <p:ph type="pic" sz="quarter" idx="24" hasCustomPrompt="1"/>
          </p:nvPr>
        </p:nvSpPr>
        <p:spPr>
          <a:xfrm>
            <a:off x="8827218" y="877313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13607778" y="877313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2384388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7164560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1961452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574254" y="1019175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952340" y="1066981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 userDrawn="1"/>
        </p:nvSpPr>
        <p:spPr>
          <a:xfrm>
            <a:off x="7102660" y="4288481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3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"/>
                            </p:stCondLst>
                            <p:childTnLst>
                              <p:par>
                                <p:cTn id="7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000"/>
                            </p:stCondLst>
                            <p:childTnLst>
                              <p:par>
                                <p:cTn id="138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7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75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6" grpId="0" animBg="1"/>
      <p:bldP spid="6" grpId="1" animBg="1"/>
      <p:bldP spid="28" grpId="0" animBg="1"/>
      <p:bldP spid="28" grpId="1" animBg="1"/>
      <p:bldP spid="30" grpId="0" animBg="1"/>
      <p:bldP spid="30" grpId="1" animBg="1"/>
      <p:bldP spid="3" grpId="0"/>
      <p:bldP spid="4" grpId="0" animBg="1"/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7" grpId="1" animBg="1"/>
      <p:bldP spid="8" grpId="0" animBg="1"/>
      <p:bldP spid="9" grpId="0"/>
      <p:bldP spid="10" grpId="0" animBg="1"/>
      <p:bldP spid="11" grpId="0" animBg="1"/>
      <p:bldP spid="12" grpId="0"/>
      <p:bldP spid="13" grpId="0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/>
      <p:bldP spid="21" grpId="0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26" grpId="0" animBg="1"/>
      <p:bldP spid="26" grpId="1" animBg="1"/>
      <p:bldP spid="34" grpId="0" animBg="1"/>
      <p:bldP spid="34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2614271" y="0"/>
            <a:ext cx="2617200" cy="2570400"/>
          </a:xfrm>
          <a:solidFill>
            <a:schemeClr val="accent6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2614271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5224006" y="0"/>
            <a:ext cx="2617200" cy="25704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5224006" y="25731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5224006" y="5143500"/>
            <a:ext cx="2617200" cy="25704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5224006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7833741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10443476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13053211" y="0"/>
            <a:ext cx="2617200" cy="25704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13053211" y="25731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13053211" y="77166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5662949" y="0"/>
            <a:ext cx="2617200" cy="25704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5662949" y="25731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5662949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0" name="図プレースホルダー 69"/>
          <p:cNvSpPr>
            <a:spLocks noGrp="1"/>
          </p:cNvSpPr>
          <p:nvPr>
            <p:ph type="pic" sz="quarter" idx="39" hasCustomPrompt="1"/>
          </p:nvPr>
        </p:nvSpPr>
        <p:spPr>
          <a:xfrm>
            <a:off x="1" y="5143500"/>
            <a:ext cx="5223600" cy="51435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1" name="図プレースホルダー 69"/>
          <p:cNvSpPr>
            <a:spLocks noGrp="1"/>
          </p:cNvSpPr>
          <p:nvPr>
            <p:ph type="pic" sz="quarter" idx="40" hasCustomPrompt="1"/>
          </p:nvPr>
        </p:nvSpPr>
        <p:spPr>
          <a:xfrm>
            <a:off x="7833741" y="0"/>
            <a:ext cx="5223600" cy="51435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7" name="タイトル 1"/>
          <p:cNvSpPr>
            <a:spLocks noGrp="1"/>
          </p:cNvSpPr>
          <p:nvPr>
            <p:ph type="title" hasCustomPrompt="1"/>
          </p:nvPr>
        </p:nvSpPr>
        <p:spPr>
          <a:xfrm>
            <a:off x="8228077" y="5247624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8372093" y="6613755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228077" y="6686425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617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  <p:bldP spid="13" grpId="0" animBg="1"/>
      <p:bldP spid="15" grpId="0" animBg="1"/>
      <p:bldP spid="25" grpId="0" animBg="1"/>
      <p:bldP spid="27" grpId="0" animBg="1"/>
      <p:bldP spid="28" grpId="0" animBg="1"/>
      <p:bldP spid="31" grpId="0" animBg="1"/>
      <p:bldP spid="18" grpId="0" animBg="1"/>
      <p:bldP spid="20" grpId="0" animBg="1"/>
      <p:bldP spid="32" grpId="0" animBg="1"/>
      <p:bldP spid="37" grpId="0" animBg="1"/>
      <p:bldP spid="38" grpId="0" animBg="1"/>
      <p:bldP spid="40" grpId="0" animBg="1"/>
      <p:bldP spid="70" grpId="0" animBg="1"/>
      <p:bldP spid="71" grpId="0" animBg="1"/>
      <p:bldP spid="77" grpId="0"/>
      <p:bldP spid="78" grpId="0" animBg="1"/>
      <p:bldP spid="7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1" name="図プレースホルダー 3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514350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3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0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2614271" y="0"/>
            <a:ext cx="2617200" cy="2570400"/>
          </a:xfrm>
          <a:solidFill>
            <a:schemeClr val="accent6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2614271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2" name="図プレースホルダー 3"/>
          <p:cNvSpPr>
            <a:spLocks noGrp="1"/>
          </p:cNvSpPr>
          <p:nvPr>
            <p:ph type="pic" sz="quarter" idx="24" hasCustomPrompt="1"/>
          </p:nvPr>
        </p:nvSpPr>
        <p:spPr>
          <a:xfrm>
            <a:off x="2614271" y="51435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4" name="図プレースホルダー 3"/>
          <p:cNvSpPr>
            <a:spLocks noGrp="1"/>
          </p:cNvSpPr>
          <p:nvPr>
            <p:ph type="pic" sz="quarter" idx="26" hasCustomPrompt="1"/>
          </p:nvPr>
        </p:nvSpPr>
        <p:spPr>
          <a:xfrm>
            <a:off x="2614271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5224006" y="0"/>
            <a:ext cx="2617200" cy="25704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5224006" y="25731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5224006" y="5143500"/>
            <a:ext cx="2617200" cy="25704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5224006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4" name="図プレースホルダー 3"/>
          <p:cNvSpPr>
            <a:spLocks noGrp="1"/>
          </p:cNvSpPr>
          <p:nvPr>
            <p:ph type="pic" sz="quarter" idx="16" hasCustomPrompt="1"/>
          </p:nvPr>
        </p:nvSpPr>
        <p:spPr>
          <a:xfrm>
            <a:off x="7833741" y="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18" hasCustomPrompt="1"/>
          </p:nvPr>
        </p:nvSpPr>
        <p:spPr>
          <a:xfrm>
            <a:off x="7833741" y="2573100"/>
            <a:ext cx="2617200" cy="2570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6" name="図プレースホルダー 3"/>
          <p:cNvSpPr>
            <a:spLocks noGrp="1"/>
          </p:cNvSpPr>
          <p:nvPr>
            <p:ph type="pic" sz="quarter" idx="28" hasCustomPrompt="1"/>
          </p:nvPr>
        </p:nvSpPr>
        <p:spPr>
          <a:xfrm>
            <a:off x="7833741" y="51435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7833741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7" name="図プレースホルダー 3"/>
          <p:cNvSpPr>
            <a:spLocks noGrp="1"/>
          </p:cNvSpPr>
          <p:nvPr>
            <p:ph type="pic" sz="quarter" idx="19" hasCustomPrompt="1"/>
          </p:nvPr>
        </p:nvSpPr>
        <p:spPr>
          <a:xfrm>
            <a:off x="10443476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図プレースホルダー 3"/>
          <p:cNvSpPr>
            <a:spLocks noGrp="1"/>
          </p:cNvSpPr>
          <p:nvPr>
            <p:ph type="pic" sz="quarter" idx="21" hasCustomPrompt="1"/>
          </p:nvPr>
        </p:nvSpPr>
        <p:spPr>
          <a:xfrm>
            <a:off x="10443476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9" name="図プレースホルダー 3"/>
          <p:cNvSpPr>
            <a:spLocks noGrp="1"/>
          </p:cNvSpPr>
          <p:nvPr>
            <p:ph type="pic" sz="quarter" idx="31" hasCustomPrompt="1"/>
          </p:nvPr>
        </p:nvSpPr>
        <p:spPr>
          <a:xfrm>
            <a:off x="10443476" y="5143500"/>
            <a:ext cx="2617200" cy="2570400"/>
          </a:xfrm>
          <a:solidFill>
            <a:schemeClr val="accent6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10443476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13053211" y="0"/>
            <a:ext cx="2617200" cy="25704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13053211" y="25731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0" name="図プレースホルダー 3"/>
          <p:cNvSpPr>
            <a:spLocks noGrp="1"/>
          </p:cNvSpPr>
          <p:nvPr>
            <p:ph type="pic" sz="quarter" idx="32" hasCustomPrompt="1"/>
          </p:nvPr>
        </p:nvSpPr>
        <p:spPr>
          <a:xfrm>
            <a:off x="13053211" y="51435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13053211" y="77166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5662949" y="0"/>
            <a:ext cx="2617200" cy="25704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5662949" y="25731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9" name="図プレースホルダー 3"/>
          <p:cNvSpPr>
            <a:spLocks noGrp="1"/>
          </p:cNvSpPr>
          <p:nvPr>
            <p:ph type="pic" sz="quarter" idx="37" hasCustomPrompt="1"/>
          </p:nvPr>
        </p:nvSpPr>
        <p:spPr>
          <a:xfrm>
            <a:off x="15662949" y="514350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5662949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783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15302222" y="6021206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1776050" y="3775348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619487" y="3343300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3579631" y="4035524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16477199" y="5820740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3600000"/>
          </a:xfrm>
          <a:solidFill>
            <a:schemeClr val="accent1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3542"/>
            <a:ext cx="3600000" cy="36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36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3542"/>
            <a:ext cx="3600000" cy="36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3600000"/>
          </a:xfrm>
          <a:solidFill>
            <a:schemeClr val="accent5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35931" y="6628665"/>
            <a:ext cx="3600000" cy="3600000"/>
          </a:xfr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3685502" y="6628665"/>
            <a:ext cx="3600000" cy="36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7335073" y="6628665"/>
            <a:ext cx="3600000" cy="36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20" hasCustomPrompt="1"/>
          </p:nvPr>
        </p:nvSpPr>
        <p:spPr>
          <a:xfrm>
            <a:off x="10985934" y="6628665"/>
            <a:ext cx="3600000" cy="36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5"/>
          <p:cNvSpPr>
            <a:spLocks noGrp="1"/>
          </p:cNvSpPr>
          <p:nvPr>
            <p:ph type="pic" sz="quarter" idx="21" hasCustomPrompt="1"/>
          </p:nvPr>
        </p:nvSpPr>
        <p:spPr>
          <a:xfrm>
            <a:off x="14634216" y="6628665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3955852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22233" y="53219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725714" y="5394653"/>
            <a:ext cx="16822057" cy="935442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17313986" y="5243147"/>
            <a:ext cx="757710" cy="7577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5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51435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5143500"/>
            <a:ext cx="9142413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3" hasCustomPrompt="1"/>
          </p:nvPr>
        </p:nvSpPr>
        <p:spPr>
          <a:xfrm>
            <a:off x="5120145" y="0"/>
            <a:ext cx="7119405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12239550" y="0"/>
            <a:ext cx="6046863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9142413" y="5143500"/>
            <a:ext cx="410525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13247662" y="5143500"/>
            <a:ext cx="5029236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214214" y="751012"/>
            <a:ext cx="4680520" cy="1566931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14214" y="2552574"/>
            <a:ext cx="4680521" cy="2230886"/>
          </a:xfrm>
        </p:spPr>
        <p:txBody>
          <a:bodyPr anchor="t">
            <a:noAutofit/>
          </a:bodyPr>
          <a:lstStyle>
            <a:lvl1pPr algn="ctr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287222" y="5359524"/>
            <a:ext cx="3816424" cy="4680520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1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5965370"/>
            <a:ext cx="18286413" cy="43216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62" y="4451598"/>
            <a:ext cx="1009181" cy="151377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034" y="4457082"/>
            <a:ext cx="981758" cy="1508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154" y="4160910"/>
            <a:ext cx="1206628" cy="180445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418" y="3705682"/>
            <a:ext cx="1061284" cy="225968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4825" y="3628895"/>
            <a:ext cx="1173721" cy="233647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314" y="3283360"/>
            <a:ext cx="1170979" cy="2682009"/>
          </a:xfrm>
          <a:prstGeom prst="rect">
            <a:avLst/>
          </a:prstGeom>
        </p:spPr>
      </p:pic>
      <p:sp>
        <p:nvSpPr>
          <p:cNvPr id="29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42793" y="2918326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3223052" y="2062221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0287125" y="1516812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7884580" y="2386311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726308" y="1206116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2697243" y="647313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6" name="直線コネクタ 35"/>
          <p:cNvCxnSpPr>
            <a:stCxn id="29" idx="2"/>
          </p:cNvCxnSpPr>
          <p:nvPr userDrawn="1"/>
        </p:nvCxnSpPr>
        <p:spPr>
          <a:xfrm>
            <a:off x="3237353" y="3638406"/>
            <a:ext cx="0" cy="672337"/>
          </a:xfrm>
          <a:prstGeom prst="line">
            <a:avLst/>
          </a:prstGeom>
          <a:ln w="28575"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 userDrawn="1"/>
        </p:nvCxnSpPr>
        <p:spPr>
          <a:xfrm>
            <a:off x="5425323" y="2917371"/>
            <a:ext cx="0" cy="1383775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 userDrawn="1"/>
        </p:nvCxnSpPr>
        <p:spPr>
          <a:xfrm>
            <a:off x="7903696" y="2046514"/>
            <a:ext cx="0" cy="1898912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 userDrawn="1"/>
        </p:nvCxnSpPr>
        <p:spPr>
          <a:xfrm>
            <a:off x="10068670" y="3148370"/>
            <a:ext cx="0" cy="335059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 userDrawn="1"/>
        </p:nvCxnSpPr>
        <p:spPr>
          <a:xfrm>
            <a:off x="12481685" y="2261998"/>
            <a:ext cx="0" cy="1221431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 userDrawn="1"/>
        </p:nvCxnSpPr>
        <p:spPr>
          <a:xfrm>
            <a:off x="14906985" y="1384448"/>
            <a:ext cx="0" cy="1763922"/>
          </a:xfrm>
          <a:prstGeom prst="line">
            <a:avLst/>
          </a:prstGeom>
          <a:ln w="28575">
            <a:solidFill>
              <a:schemeClr val="accent6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321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7522233" y="768781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7982857"/>
            <a:ext cx="17425936" cy="1669143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789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25"/>
                            </p:stCondLst>
                            <p:childTnLst>
                              <p:par>
                                <p:cTn id="2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75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75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50"/>
                            </p:stCondLst>
                            <p:childTnLst>
                              <p:par>
                                <p:cTn id="3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8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75"/>
                            </p:stCondLst>
                            <p:childTnLst>
                              <p:par>
                                <p:cTn id="5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25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25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3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625"/>
                            </p:stCondLst>
                            <p:childTnLst>
                              <p:par>
                                <p:cTn id="8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375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875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6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25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/>
      <p:bldP spid="54" grpId="0" animBg="1"/>
      <p:bldP spid="5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2407196"/>
            <a:ext cx="18286412" cy="5372461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078310" y="8157264"/>
            <a:ext cx="16200313" cy="1189936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222326" y="801324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6647543"/>
            <a:ext cx="18286413" cy="1146629"/>
          </a:xfrm>
          <a:solidFill>
            <a:schemeClr val="accent1">
              <a:lumMod val="75000"/>
              <a:alpha val="80000"/>
            </a:schemeClr>
          </a:solidFill>
        </p:spPr>
        <p:txBody>
          <a:bodyPr anchor="ctr">
            <a:noAutofit/>
          </a:bodyPr>
          <a:lstStyle>
            <a:lvl1pPr algn="ctr">
              <a:defRPr sz="480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056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animBg="1">
        <p:tmplLst>
          <p:tmpl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Opin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8014097" y="55909"/>
            <a:ext cx="10272315" cy="6722912"/>
            <a:chOff x="7426437" y="55909"/>
            <a:chExt cx="10859975" cy="6722912"/>
          </a:xfrm>
        </p:grpSpPr>
        <p:sp>
          <p:nvSpPr>
            <p:cNvPr id="13" name="正方形/長方形 12"/>
            <p:cNvSpPr/>
            <p:nvPr userDrawn="1"/>
          </p:nvSpPr>
          <p:spPr>
            <a:xfrm>
              <a:off x="10859975" y="111818"/>
              <a:ext cx="7426437" cy="66670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直角三角形 11"/>
            <p:cNvSpPr/>
            <p:nvPr userDrawn="1"/>
          </p:nvSpPr>
          <p:spPr>
            <a:xfrm flipH="1">
              <a:off x="7426437" y="55909"/>
              <a:ext cx="3433538" cy="672291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5" y="707944"/>
            <a:ext cx="1923834" cy="607087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290" y="1526595"/>
            <a:ext cx="1780558" cy="525222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正方形/長方形 5"/>
          <p:cNvSpPr/>
          <p:nvPr userDrawn="1"/>
        </p:nvSpPr>
        <p:spPr>
          <a:xfrm>
            <a:off x="0" y="6778822"/>
            <a:ext cx="18286413" cy="35081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725714" y="6956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7522233" y="832281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6"/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11651672" y="596076"/>
            <a:ext cx="6054437" cy="1232724"/>
          </a:xfrm>
        </p:spPr>
        <p:txBody>
          <a:bodyPr>
            <a:noAutofit/>
          </a:bodyPr>
          <a:lstStyle>
            <a:lvl1pPr algn="l">
              <a:defRPr sz="6600" b="0" i="0" u="none" baseline="0">
                <a:solidFill>
                  <a:schemeClr val="accent1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 userDrawn="1">
            <p:ph type="body" sz="quarter" idx="43" hasCustomPrompt="1"/>
          </p:nvPr>
        </p:nvSpPr>
        <p:spPr>
          <a:xfrm>
            <a:off x="457943" y="596076"/>
            <a:ext cx="5679617" cy="1232724"/>
          </a:xfrm>
        </p:spPr>
        <p:txBody>
          <a:bodyPr>
            <a:noAutofit/>
          </a:bodyPr>
          <a:lstStyle>
            <a:lvl1pPr algn="r">
              <a:defRPr sz="6600" b="0" i="0" u="none" baseline="0">
                <a:solidFill>
                  <a:schemeClr val="accent5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430238" y="8532911"/>
            <a:ext cx="17425936" cy="1497780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1091352" y="2895600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535674" y="3182774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6"/>
          <p:cNvSpPr>
            <a:spLocks noGrp="1"/>
          </p:cNvSpPr>
          <p:nvPr userDrawn="1">
            <p:ph type="body" sz="quarter" idx="46" hasCustomPrompt="1"/>
          </p:nvPr>
        </p:nvSpPr>
        <p:spPr>
          <a:xfrm>
            <a:off x="1091352" y="4045528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円/楕円 16"/>
          <p:cNvSpPr/>
          <p:nvPr userDrawn="1"/>
        </p:nvSpPr>
        <p:spPr>
          <a:xfrm>
            <a:off x="541721" y="4332702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1091352" y="5195455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535674" y="5482629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6"/>
          <p:cNvSpPr>
            <a:spLocks noGrp="1"/>
          </p:cNvSpPr>
          <p:nvPr userDrawn="1">
            <p:ph type="body" sz="quarter" idx="48" hasCustomPrompt="1"/>
          </p:nvPr>
        </p:nvSpPr>
        <p:spPr>
          <a:xfrm>
            <a:off x="12558306" y="2898757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12002628" y="3185931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 userDrawn="1">
            <p:ph type="body" sz="quarter" idx="49" hasCustomPrompt="1"/>
          </p:nvPr>
        </p:nvSpPr>
        <p:spPr>
          <a:xfrm>
            <a:off x="12558306" y="4048685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12002628" y="4335859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6"/>
          <p:cNvSpPr>
            <a:spLocks noGrp="1"/>
          </p:cNvSpPr>
          <p:nvPr userDrawn="1">
            <p:ph type="body" sz="quarter" idx="50" hasCustomPrompt="1"/>
          </p:nvPr>
        </p:nvSpPr>
        <p:spPr>
          <a:xfrm>
            <a:off x="12558306" y="5198612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12002628" y="5485786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3199615" y="1838884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1055142" y="1838884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8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8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30" grpId="0" animBg="1"/>
      <p:bldP spid="31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-1" y="-1"/>
            <a:ext cx="18286413" cy="6226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146" y="462980"/>
            <a:ext cx="7911618" cy="640909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0301" y="1425361"/>
            <a:ext cx="3830770" cy="544671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96" y="2706412"/>
            <a:ext cx="2044962" cy="4165664"/>
          </a:xfrm>
          <a:prstGeom prst="rect">
            <a:avLst/>
          </a:prstGeom>
        </p:spPr>
      </p:pic>
      <p:sp>
        <p:nvSpPr>
          <p:cNvPr id="11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3394909" y="3236669"/>
            <a:ext cx="1709737" cy="3105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5489811" y="733010"/>
            <a:ext cx="7335815" cy="405623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図プレースホルダー 8"/>
          <p:cNvSpPr>
            <a:spLocks noGrp="1"/>
          </p:cNvSpPr>
          <p:nvPr>
            <p:ph type="pic" sz="quarter" idx="14" hasCustomPrompt="1"/>
          </p:nvPr>
        </p:nvSpPr>
        <p:spPr>
          <a:xfrm>
            <a:off x="13257470" y="1924050"/>
            <a:ext cx="3314700" cy="443458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771615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22233" y="8137746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8432792"/>
            <a:ext cx="17425936" cy="1509494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7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/>
      <p:bldP spid="13" grpId="0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 userDrawn="1"/>
        </p:nvSpPr>
        <p:spPr>
          <a:xfrm>
            <a:off x="-1" y="6350000"/>
            <a:ext cx="18286413" cy="3937000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3072630" y="24695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803048" y="3255738"/>
            <a:ext cx="8534400" cy="4800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角丸四角形 7"/>
          <p:cNvSpPr/>
          <p:nvPr userDrawn="1"/>
        </p:nvSpPr>
        <p:spPr>
          <a:xfrm>
            <a:off x="803274" y="2768375"/>
            <a:ext cx="8534400" cy="487140"/>
          </a:xfrm>
          <a:custGeom>
            <a:avLst/>
            <a:gdLst/>
            <a:ahLst/>
            <a:cxnLst/>
            <a:rect l="l" t="t" r="r" b="b"/>
            <a:pathLst>
              <a:path w="8534400" h="487140">
                <a:moveTo>
                  <a:pt x="148176" y="0"/>
                </a:moveTo>
                <a:lnTo>
                  <a:pt x="8386224" y="0"/>
                </a:lnTo>
                <a:cubicBezTo>
                  <a:pt x="8468059" y="0"/>
                  <a:pt x="8534400" y="66341"/>
                  <a:pt x="8534400" y="148176"/>
                </a:cubicBezTo>
                <a:lnTo>
                  <a:pt x="8534400" y="487140"/>
                </a:lnTo>
                <a:lnTo>
                  <a:pt x="0" y="487140"/>
                </a:lnTo>
                <a:lnTo>
                  <a:pt x="0" y="148176"/>
                </a:lnTo>
                <a:cubicBezTo>
                  <a:pt x="0" y="66341"/>
                  <a:pt x="66341" y="0"/>
                  <a:pt x="14817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803274" y="3192015"/>
            <a:ext cx="8534400" cy="635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985610" y="2907170"/>
            <a:ext cx="542925" cy="142875"/>
            <a:chOff x="2524125" y="1614487"/>
            <a:chExt cx="542925" cy="142875"/>
          </a:xfrm>
        </p:grpSpPr>
        <p:sp>
          <p:nvSpPr>
            <p:cNvPr id="19" name="円/楕円 18"/>
            <p:cNvSpPr/>
            <p:nvPr userDrawn="1"/>
          </p:nvSpPr>
          <p:spPr>
            <a:xfrm>
              <a:off x="2524125" y="1614487"/>
              <a:ext cx="142875" cy="142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 userDrawn="1"/>
          </p:nvSpPr>
          <p:spPr>
            <a:xfrm>
              <a:off x="2724150" y="1614487"/>
              <a:ext cx="142875" cy="1428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 userDrawn="1"/>
          </p:nvSpPr>
          <p:spPr>
            <a:xfrm>
              <a:off x="2924175" y="1614487"/>
              <a:ext cx="142875" cy="1428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 userDrawn="1"/>
        </p:nvGrpSpPr>
        <p:grpSpPr>
          <a:xfrm>
            <a:off x="8958034" y="2883357"/>
            <a:ext cx="200026" cy="190500"/>
            <a:chOff x="7781924" y="1704975"/>
            <a:chExt cx="200026" cy="1905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正方形/長方形 22"/>
            <p:cNvSpPr/>
            <p:nvPr userDrawn="1"/>
          </p:nvSpPr>
          <p:spPr>
            <a:xfrm>
              <a:off x="7781925" y="1704975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 userDrawn="1"/>
          </p:nvSpPr>
          <p:spPr>
            <a:xfrm>
              <a:off x="7781925" y="1776413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 userDrawn="1"/>
          </p:nvSpPr>
          <p:spPr>
            <a:xfrm>
              <a:off x="7781924" y="1847850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正方形/長方形 37"/>
          <p:cNvSpPr/>
          <p:nvPr userDrawn="1"/>
        </p:nvSpPr>
        <p:spPr>
          <a:xfrm rot="2700000">
            <a:off x="2387421" y="4360030"/>
            <a:ext cx="12778290" cy="9622369"/>
          </a:xfrm>
          <a:custGeom>
            <a:avLst/>
            <a:gdLst/>
            <a:ahLst/>
            <a:cxnLst/>
            <a:rect l="l" t="t" r="r" b="b"/>
            <a:pathLst>
              <a:path w="12778290" h="9622369">
                <a:moveTo>
                  <a:pt x="2350963" y="1"/>
                </a:moveTo>
                <a:lnTo>
                  <a:pt x="12778290" y="0"/>
                </a:lnTo>
                <a:lnTo>
                  <a:pt x="3155921" y="9622369"/>
                </a:lnTo>
                <a:lnTo>
                  <a:pt x="0" y="9622369"/>
                </a:lnTo>
                <a:lnTo>
                  <a:pt x="5986665" y="3635704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873123" y="6594216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82631" y="6715047"/>
            <a:ext cx="7794169" cy="225115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10428801" y="2786683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9873123" y="3073857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49" hasCustomPrompt="1"/>
          </p:nvPr>
        </p:nvSpPr>
        <p:spPr>
          <a:xfrm>
            <a:off x="10428801" y="3936611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9873123" y="4223785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10428801" y="5086538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円/楕円 35"/>
          <p:cNvSpPr/>
          <p:nvPr userDrawn="1"/>
        </p:nvSpPr>
        <p:spPr>
          <a:xfrm>
            <a:off x="9873123" y="5373712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 userDrawn="1"/>
        </p:nvSpPr>
        <p:spPr>
          <a:xfrm>
            <a:off x="2333099" y="1358472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13"/>
          <p:cNvSpPr/>
          <p:nvPr userDrawn="1"/>
        </p:nvSpPr>
        <p:spPr>
          <a:xfrm>
            <a:off x="47390" y="0"/>
            <a:ext cx="1368152" cy="1021905"/>
          </a:xfrm>
          <a:custGeom>
            <a:avLst/>
            <a:gdLst/>
            <a:ahLst/>
            <a:cxnLst/>
            <a:rect l="l" t="t" r="r" b="b"/>
            <a:pathLst>
              <a:path w="1368152" h="1021905">
                <a:moveTo>
                  <a:pt x="92597" y="0"/>
                </a:moveTo>
                <a:lnTo>
                  <a:pt x="1275555" y="0"/>
                </a:lnTo>
                <a:cubicBezTo>
                  <a:pt x="1335432" y="98498"/>
                  <a:pt x="1368152" y="214342"/>
                  <a:pt x="1368152" y="337829"/>
                </a:cubicBezTo>
                <a:cubicBezTo>
                  <a:pt x="1368152" y="715634"/>
                  <a:pt x="1061881" y="1021905"/>
                  <a:pt x="684076" y="1021905"/>
                </a:cubicBezTo>
                <a:cubicBezTo>
                  <a:pt x="306271" y="1021905"/>
                  <a:pt x="0" y="715634"/>
                  <a:pt x="0" y="337829"/>
                </a:cubicBezTo>
                <a:cubicBezTo>
                  <a:pt x="0" y="214342"/>
                  <a:pt x="32720" y="98498"/>
                  <a:pt x="92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 userDrawn="1"/>
        </p:nvSpPr>
        <p:spPr>
          <a:xfrm>
            <a:off x="1022872" y="1021906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1811586" y="223637"/>
            <a:ext cx="992843" cy="9928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43" name="円/楕円 42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848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5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50"/>
                            </p:stCondLst>
                            <p:childTnLst>
                              <p:par>
                                <p:cTn id="7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75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2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75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25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" grpId="0"/>
      <p:bldP spid="1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38" grpId="0" animBg="1"/>
      <p:bldP spid="28" grpId="0" animBg="1"/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Animate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2095500" y="0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1609270" y="0"/>
            <a:ext cx="8606971" cy="10287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テキスト プレースホルダー 25"/>
          <p:cNvSpPr>
            <a:spLocks noGrp="1"/>
          </p:cNvSpPr>
          <p:nvPr>
            <p:ph type="body" sz="quarter" idx="13" hasCustomPrompt="1"/>
          </p:nvPr>
        </p:nvSpPr>
        <p:spPr>
          <a:xfrm flipH="1">
            <a:off x="11977007" y="0"/>
            <a:ext cx="8606971" cy="10287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テキスト プレースホルダー 25"/>
          <p:cNvSpPr>
            <a:spLocks noGrp="1"/>
          </p:cNvSpPr>
          <p:nvPr>
            <p:ph type="body" sz="quarter" idx="15" hasCustomPrompt="1"/>
          </p:nvPr>
        </p:nvSpPr>
        <p:spPr>
          <a:xfrm flipH="1">
            <a:off x="-4691291" y="0"/>
            <a:ext cx="13914663" cy="10287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7" name="テキスト プレースホルダー 25"/>
          <p:cNvSpPr>
            <a:spLocks noGrp="1"/>
          </p:cNvSpPr>
          <p:nvPr>
            <p:ph type="body" sz="quarter" idx="16" hasCustomPrompt="1"/>
          </p:nvPr>
        </p:nvSpPr>
        <p:spPr>
          <a:xfrm flipH="1">
            <a:off x="12963524" y="0"/>
            <a:ext cx="13914663" cy="10287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8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9496426" y="0"/>
            <a:ext cx="5353051" cy="10287000"/>
          </a:xfrm>
          <a:prstGeom prst="parallelogram">
            <a:avLst>
              <a:gd name="adj" fmla="val 67559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9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6619883" y="0"/>
            <a:ext cx="4648207" cy="10287000"/>
          </a:xfrm>
          <a:prstGeom prst="parallelogram">
            <a:avLst>
              <a:gd name="adj" fmla="val 77247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559004" y="4055836"/>
            <a:ext cx="7235167" cy="3312381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567171" y="7667281"/>
            <a:ext cx="7227000" cy="2086317"/>
          </a:xfrm>
        </p:spPr>
        <p:txBody>
          <a:bodyPr>
            <a:noAutofit/>
          </a:bodyPr>
          <a:lstStyle>
            <a:lvl1pPr algn="l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43" hasCustomPrompt="1"/>
          </p:nvPr>
        </p:nvSpPr>
        <p:spPr>
          <a:xfrm rot="4250327">
            <a:off x="10978043" y="3220775"/>
            <a:ext cx="10698970" cy="401955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7000" b="0" i="0" u="none" baseline="0">
                <a:solidFill>
                  <a:schemeClr val="bg1">
                    <a:alpha val="30000"/>
                  </a:schemeClr>
                </a:solidFill>
                <a:latin typeface="Route 159 Bold" pitchFamily="50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661514" y="7485852"/>
            <a:ext cx="3240000" cy="72000"/>
          </a:xfrm>
          <a:solidFill>
            <a:schemeClr val="bg1"/>
          </a:solidFill>
        </p:spPr>
        <p:txBody>
          <a:bodyPr>
            <a:noAutofit/>
          </a:bodyPr>
          <a:lstStyle>
            <a:lvl1pPr algn="l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117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/>
      <p:bldP spid="42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-1" y="8563429"/>
            <a:ext cx="9142413" cy="1170617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104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032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-1" y="6778172"/>
            <a:ext cx="18286414" cy="1843314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456406" y="6894738"/>
            <a:ext cx="17373600" cy="155257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48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build="p">
        <p:tmplLst>
          <p:tmpl lvl="1"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テキスト プレースホルダー 4"/>
          <p:cNvSpPr>
            <a:spLocks noGrp="1"/>
          </p:cNvSpPr>
          <p:nvPr>
            <p:ph type="body" sz="quarter" idx="16" hasCustomPrompt="1"/>
          </p:nvPr>
        </p:nvSpPr>
        <p:spPr>
          <a:xfrm>
            <a:off x="-1" y="1016451"/>
            <a:ext cx="18286413" cy="1552575"/>
          </a:xfrm>
          <a:solidFill>
            <a:schemeClr val="tx2">
              <a:alpha val="40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72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456406" y="1016452"/>
            <a:ext cx="17373600" cy="155257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565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32616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56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6982966" y="2407196"/>
            <a:ext cx="11303446" cy="46805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078310" y="7663779"/>
            <a:ext cx="16200313" cy="1530553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222326" y="7519764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2407196"/>
            <a:ext cx="6982966" cy="46805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78310" y="2767236"/>
            <a:ext cx="5400599" cy="4032448"/>
          </a:xfrm>
        </p:spPr>
        <p:txBody>
          <a:bodyPr anchor="b"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14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75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4" grpId="0" animBg="1"/>
      <p:bldP spid="15" grpId="0" build="allAtOnce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725715" y="2830287"/>
            <a:ext cx="16826888" cy="4368800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61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-1" y="5964072"/>
            <a:ext cx="18286413" cy="4322928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16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アーチ 4"/>
          <p:cNvSpPr/>
          <p:nvPr userDrawn="1"/>
        </p:nvSpPr>
        <p:spPr>
          <a:xfrm rot="3600000">
            <a:off x="1165671" y="3510331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3" name="アーチ 12"/>
          <p:cNvSpPr/>
          <p:nvPr userDrawn="1"/>
        </p:nvSpPr>
        <p:spPr>
          <a:xfrm rot="6618510">
            <a:off x="1282259" y="3626919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0" y="3745801"/>
            <a:ext cx="7426863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5" y="4451978"/>
            <a:ext cx="13938025" cy="3227826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056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5" grpId="1" animBg="1"/>
      <p:bldP spid="13" grpId="0" animBg="1"/>
      <p:bldP spid="13" grpId="1" animBg="1"/>
      <p:bldP spid="1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アーチ 19"/>
          <p:cNvSpPr/>
          <p:nvPr userDrawn="1"/>
        </p:nvSpPr>
        <p:spPr>
          <a:xfrm rot="3600000">
            <a:off x="1165671" y="2943135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1" name="アーチ 20"/>
          <p:cNvSpPr/>
          <p:nvPr userDrawn="1"/>
        </p:nvSpPr>
        <p:spPr>
          <a:xfrm rot="6618510">
            <a:off x="1282259" y="3059723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23051" y="3178605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709066" y="3884782"/>
            <a:ext cx="6147552" cy="472674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アーチ 26"/>
          <p:cNvSpPr/>
          <p:nvPr userDrawn="1"/>
        </p:nvSpPr>
        <p:spPr>
          <a:xfrm rot="3600000">
            <a:off x="9415504" y="2940038"/>
            <a:ext cx="1492195" cy="1492195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8" name="アーチ 27"/>
          <p:cNvSpPr/>
          <p:nvPr userDrawn="1"/>
        </p:nvSpPr>
        <p:spPr>
          <a:xfrm rot="6618510">
            <a:off x="9532092" y="3056626"/>
            <a:ext cx="1259018" cy="12590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272884" y="3175508"/>
            <a:ext cx="6833566" cy="790352"/>
          </a:xfrm>
        </p:spPr>
        <p:txBody>
          <a:bodyPr anchor="b">
            <a:no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0958899" y="3881685"/>
            <a:ext cx="6147552" cy="472674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65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7" grpId="1" animBg="1"/>
      <p:bldP spid="28" grpId="0" animBg="1"/>
      <p:bldP spid="28" grpId="1" animBg="1"/>
      <p:bldP spid="2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67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072630" y="24695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2400301"/>
            <a:ext cx="16457772" cy="678894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2333099" y="1358472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47390" y="0"/>
            <a:ext cx="1368152" cy="1021905"/>
          </a:xfrm>
          <a:custGeom>
            <a:avLst/>
            <a:gdLst/>
            <a:ahLst/>
            <a:cxnLst/>
            <a:rect l="l" t="t" r="r" b="b"/>
            <a:pathLst>
              <a:path w="1368152" h="1021905">
                <a:moveTo>
                  <a:pt x="92597" y="0"/>
                </a:moveTo>
                <a:lnTo>
                  <a:pt x="1275555" y="0"/>
                </a:lnTo>
                <a:cubicBezTo>
                  <a:pt x="1335432" y="98498"/>
                  <a:pt x="1368152" y="214342"/>
                  <a:pt x="1368152" y="337829"/>
                </a:cubicBezTo>
                <a:cubicBezTo>
                  <a:pt x="1368152" y="715634"/>
                  <a:pt x="1061881" y="1021905"/>
                  <a:pt x="684076" y="1021905"/>
                </a:cubicBezTo>
                <a:cubicBezTo>
                  <a:pt x="306271" y="1021905"/>
                  <a:pt x="0" y="715634"/>
                  <a:pt x="0" y="337829"/>
                </a:cubicBezTo>
                <a:cubicBezTo>
                  <a:pt x="0" y="214342"/>
                  <a:pt x="32720" y="98498"/>
                  <a:pt x="92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1022872" y="1021906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1811586" y="223637"/>
            <a:ext cx="992843" cy="9928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531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48" r:id="rId2"/>
    <p:sldLayoutId id="2147483675" r:id="rId3"/>
    <p:sldLayoutId id="2147483751" r:id="rId4"/>
    <p:sldLayoutId id="2147483676" r:id="rId5"/>
    <p:sldLayoutId id="2147483773" r:id="rId6"/>
    <p:sldLayoutId id="2147483752" r:id="rId7"/>
    <p:sldLayoutId id="2147483706" r:id="rId8"/>
    <p:sldLayoutId id="2147483660" r:id="rId9"/>
    <p:sldLayoutId id="2147483704" r:id="rId10"/>
    <p:sldLayoutId id="2147483671" r:id="rId11"/>
    <p:sldLayoutId id="2147483718" r:id="rId12"/>
    <p:sldLayoutId id="2147483680" r:id="rId13"/>
    <p:sldLayoutId id="2147483757" r:id="rId14"/>
    <p:sldLayoutId id="2147483691" r:id="rId15"/>
    <p:sldLayoutId id="2147483702" r:id="rId16"/>
    <p:sldLayoutId id="2147483750" r:id="rId17"/>
    <p:sldLayoutId id="2147483684" r:id="rId18"/>
    <p:sldLayoutId id="2147483749" r:id="rId19"/>
    <p:sldLayoutId id="2147483686" r:id="rId20"/>
    <p:sldLayoutId id="2147483689" r:id="rId21"/>
    <p:sldLayoutId id="2147483690" r:id="rId22"/>
    <p:sldLayoutId id="2147483682" r:id="rId23"/>
    <p:sldLayoutId id="2147483705" r:id="rId24"/>
    <p:sldLayoutId id="2147483710" r:id="rId25"/>
    <p:sldLayoutId id="2147483712" r:id="rId26"/>
    <p:sldLayoutId id="2147483713" r:id="rId27"/>
    <p:sldLayoutId id="2147483716" r:id="rId28"/>
    <p:sldLayoutId id="2147483715" r:id="rId29"/>
    <p:sldLayoutId id="2147483735" r:id="rId30"/>
    <p:sldLayoutId id="2147483719" r:id="rId31"/>
    <p:sldLayoutId id="2147483725" r:id="rId32"/>
    <p:sldLayoutId id="2147483726" r:id="rId33"/>
    <p:sldLayoutId id="2147483727" r:id="rId34"/>
    <p:sldLayoutId id="2147483728" r:id="rId35"/>
    <p:sldLayoutId id="2147483734" r:id="rId36"/>
    <p:sldLayoutId id="2147483753" r:id="rId37"/>
    <p:sldLayoutId id="2147483756" r:id="rId38"/>
    <p:sldLayoutId id="2147483758" r:id="rId39"/>
    <p:sldLayoutId id="2147483693" r:id="rId40"/>
    <p:sldLayoutId id="2147483714" r:id="rId4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0" grpId="0" animBg="1"/>
      <p:bldP spid="20" grpId="1" animBg="1"/>
      <p:bldP spid="6" grpId="0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6000" kern="1200" baseline="0">
          <a:solidFill>
            <a:schemeClr val="tx1">
              <a:lumMod val="75000"/>
              <a:lumOff val="25000"/>
            </a:schemeClr>
          </a:solidFill>
          <a:latin typeface="Route 159 UltraLight" pitchFamily="50" charset="0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kumimoji="1"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322" y="246956"/>
            <a:ext cx="16507876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2400301"/>
            <a:ext cx="16457772" cy="678894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9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507991" y="9463858"/>
            <a:ext cx="5790697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679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17" r:id="rId2"/>
    <p:sldLayoutId id="2147483670" r:id="rId3"/>
    <p:sldLayoutId id="2147483666" r:id="rId4"/>
    <p:sldLayoutId id="2147483667" r:id="rId5"/>
    <p:sldLayoutId id="2147483672" r:id="rId6"/>
    <p:sldLayoutId id="2147483674" r:id="rId7"/>
    <p:sldLayoutId id="2147483723" r:id="rId8"/>
    <p:sldLayoutId id="2147483678" r:id="rId9"/>
    <p:sldLayoutId id="2147483679" r:id="rId10"/>
    <p:sldLayoutId id="2147483703" r:id="rId11"/>
    <p:sldLayoutId id="2147483707" r:id="rId12"/>
    <p:sldLayoutId id="2147483711" r:id="rId13"/>
    <p:sldLayoutId id="2147483701" r:id="rId14"/>
    <p:sldLayoutId id="2147483708" r:id="rId15"/>
    <p:sldLayoutId id="2147483720" r:id="rId16"/>
    <p:sldLayoutId id="2147483722" r:id="rId17"/>
    <p:sldLayoutId id="2147483731" r:id="rId18"/>
    <p:sldLayoutId id="2147483732" r:id="rId19"/>
    <p:sldLayoutId id="2147483738" r:id="rId20"/>
    <p:sldLayoutId id="2147483739" r:id="rId21"/>
    <p:sldLayoutId id="2147483741" r:id="rId22"/>
    <p:sldLayoutId id="2147483746" r:id="rId23"/>
    <p:sldLayoutId id="2147483761" r:id="rId24"/>
    <p:sldLayoutId id="2147483765" r:id="rId25"/>
    <p:sldLayoutId id="2147483774" r:id="rId26"/>
    <p:sldLayoutId id="2147483754" r:id="rId2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6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kumimoji="1"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34294" y="246956"/>
            <a:ext cx="1643779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2400301"/>
            <a:ext cx="16457772" cy="678894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05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770" r:id="rId2"/>
    <p:sldLayoutId id="2147483762" r:id="rId3"/>
    <p:sldLayoutId id="2147483662" r:id="rId4"/>
    <p:sldLayoutId id="2147483663" r:id="rId5"/>
    <p:sldLayoutId id="2147483673" r:id="rId6"/>
    <p:sldLayoutId id="2147483697" r:id="rId7"/>
    <p:sldLayoutId id="2147483698" r:id="rId8"/>
    <p:sldLayoutId id="2147483699" r:id="rId9"/>
    <p:sldLayoutId id="2147483709" r:id="rId10"/>
    <p:sldLayoutId id="2147483700" r:id="rId11"/>
    <p:sldLayoutId id="2147483733" r:id="rId12"/>
    <p:sldLayoutId id="2147483740" r:id="rId13"/>
    <p:sldLayoutId id="2147483743" r:id="rId14"/>
    <p:sldLayoutId id="2147483745" r:id="rId15"/>
    <p:sldLayoutId id="2147483766" r:id="rId16"/>
    <p:sldLayoutId id="2147483768" r:id="rId17"/>
    <p:sldLayoutId id="2147483767" r:id="rId18"/>
    <p:sldLayoutId id="2147483769" r:id="rId19"/>
    <p:sldLayoutId id="2147483730" r:id="rId20"/>
    <p:sldLayoutId id="2147483759" r:id="rId21"/>
    <p:sldLayoutId id="2147483760" r:id="rId22"/>
    <p:sldLayoutId id="2147483755" r:id="rId23"/>
    <p:sldLayoutId id="2147483788" r:id="rId24"/>
    <p:sldLayoutId id="2147483789" r:id="rId25"/>
  </p:sldLayoutIdLst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6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kumimoji="1"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zhanglei@swansea.com.cn" TargetMode="External"/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7.xml"/><Relationship Id="rId7" Type="http://schemas.openxmlformats.org/officeDocument/2006/relationships/hyperlink" Target="mailto:tracyzou@mst.edu" TargetMode="Externa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png"/><Relationship Id="rId11" Type="http://schemas.openxmlformats.org/officeDocument/2006/relationships/image" Target="../media/image32.wmf"/><Relationship Id="rId5" Type="http://schemas.openxmlformats.org/officeDocument/2006/relationships/hyperlink" Target="http://bestcolleges.com/" TargetMode="External"/><Relationship Id="rId10" Type="http://schemas.openxmlformats.org/officeDocument/2006/relationships/oleObject" Target="../embeddings/oleObject5.bin"/><Relationship Id="rId4" Type="http://schemas.openxmlformats.org/officeDocument/2006/relationships/slideLayout" Target="../slideLayouts/slideLayout92.xml"/><Relationship Id="rId9" Type="http://schemas.openxmlformats.org/officeDocument/2006/relationships/image" Target="../media/image3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93.xml"/><Relationship Id="rId1" Type="http://schemas.openxmlformats.org/officeDocument/2006/relationships/tags" Target="../tags/tag8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p.edu.cn/jwc/gjjy/usulink/83157.htm" TargetMode="External"/><Relationship Id="rId2" Type="http://schemas.openxmlformats.org/officeDocument/2006/relationships/slideLayout" Target="../slideLayouts/slideLayout93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92.xml"/><Relationship Id="rId7" Type="http://schemas.openxmlformats.org/officeDocument/2006/relationships/image" Target="../media/image18.w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2.xml"/><Relationship Id="rId7" Type="http://schemas.openxmlformats.org/officeDocument/2006/relationships/image" Target="../media/image21.w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x.mu@Dundee.ac.uk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2.xml"/><Relationship Id="rId4" Type="http://schemas.openxmlformats.org/officeDocument/2006/relationships/hyperlink" Target="mailto:g.y.zhang@dundee.ac.u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microsoft.com/office/2007/relationships/hdphoto" Target="../media/hdphoto1.wdp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 International</a:t>
            </a:r>
            <a:endParaRPr kumimoji="1" lang="ja-JP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国际交流项目介绍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 smtClean="0"/>
              <a:t>中国石油大学（北京）经济管理学院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73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54">
        <p:fade/>
      </p:transition>
    </mc:Choice>
    <mc:Fallback xmlns="">
      <p:transition spd="med" advTm="6754">
        <p:fade/>
      </p:transition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英国斯旺西大学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3" name="PA_矩形 13"/>
          <p:cNvSpPr/>
          <p:nvPr>
            <p:custDataLst>
              <p:tags r:id="rId1"/>
            </p:custDataLst>
          </p:nvPr>
        </p:nvSpPr>
        <p:spPr>
          <a:xfrm>
            <a:off x="12215025" y="716190"/>
            <a:ext cx="5022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ACCA</a:t>
            </a:r>
            <a:r>
              <a:rPr lang="zh-CN" altLang="en-US" sz="24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会员单位</a:t>
            </a:r>
            <a:endParaRPr lang="zh-CN" altLang="en-US" sz="24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1573" y="3350724"/>
            <a:ext cx="16145550" cy="5016758"/>
          </a:xfrm>
          <a:prstGeom prst="rect">
            <a:avLst/>
          </a:prstGeom>
          <a:solidFill>
            <a:srgbClr val="23538D">
              <a:alpha val="95000"/>
            </a:srgbClr>
          </a:solidFill>
          <a:effectLst>
            <a:outerShdw blurRad="889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r>
              <a:rPr lang="en-GB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Undergraduate Courses</a:t>
            </a: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  <a:p>
            <a:endParaRPr lang="en-GB" dirty="0" smtClean="0">
              <a:solidFill>
                <a:schemeClr val="bg1"/>
              </a:solidFill>
              <a:latin typeface="Cosmos-Medium" panose="020B0600000000000000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32456" y="4766496"/>
            <a:ext cx="4643709" cy="2677656"/>
          </a:xfrm>
          <a:prstGeom prst="rect">
            <a:avLst/>
          </a:prstGeom>
          <a:solidFill>
            <a:srgbClr val="0383BD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Accounting and Finance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BSc Accounting &amp; Finance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BSc Accounting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BSc Finance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029324" y="4766496"/>
            <a:ext cx="4030378" cy="2185214"/>
          </a:xfrm>
          <a:prstGeom prst="rect">
            <a:avLst/>
          </a:prstGeom>
          <a:solidFill>
            <a:srgbClr val="0383BD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Economics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BSc Economics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BSc Economics &amp; Business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BSc Economics &amp; Finance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0881" y="4766496"/>
            <a:ext cx="6703534" cy="4770537"/>
          </a:xfrm>
          <a:prstGeom prst="rect">
            <a:avLst/>
          </a:prstGeom>
          <a:solidFill>
            <a:srgbClr val="0383BD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Business Management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BSc Business Management</a:t>
            </a: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(Marketing)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(Entrepreneurship)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(Operations &amp; Supply)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(Finance)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(Business Analytics)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(e-Business)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(Human Resource)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BSc Business </a:t>
            </a:r>
            <a:r>
              <a:rPr lang="en-GB" sz="2400" dirty="0" err="1" smtClean="0">
                <a:solidFill>
                  <a:schemeClr val="bg1"/>
                </a:solidFill>
              </a:rPr>
              <a:t>Mgt</a:t>
            </a:r>
            <a:r>
              <a:rPr lang="en-GB" sz="2400" dirty="0" smtClean="0">
                <a:solidFill>
                  <a:schemeClr val="bg1"/>
                </a:solidFill>
              </a:rPr>
              <a:t> (Management Consulting)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BSc Marketing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1575" y="1606283"/>
            <a:ext cx="16145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斯望西大学以其优秀的教育水平斐声国际。其中，</a:t>
            </a:r>
            <a:r>
              <a:rPr lang="en-US" altLang="zh-CN" sz="2400" dirty="0" smtClean="0"/>
              <a:t>14</a:t>
            </a:r>
            <a:r>
              <a:rPr lang="zh-CN" altLang="en-US" sz="2400" dirty="0" smtClean="0"/>
              <a:t>个院系被英国的高等教育委员会评为优秀，包括计算机学、数学、心理学、管理、法律、 经济学、地理、社会学、生化、护理学、英语等学科。 其中土木工程和计算机分别曾被英国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卫报</a:t>
            </a:r>
            <a:r>
              <a:rPr lang="en-US" altLang="zh-CN" sz="2400" dirty="0" smtClean="0"/>
              <a:t>》(Guardian)</a:t>
            </a:r>
            <a:r>
              <a:rPr lang="zh-CN" altLang="en-US" sz="2400" dirty="0" smtClean="0"/>
              <a:t>评为全英第一位与第三位， </a:t>
            </a:r>
            <a:r>
              <a:rPr lang="en-US" altLang="zh-CN" sz="2400" dirty="0" smtClean="0"/>
              <a:t>2002 </a:t>
            </a:r>
            <a:r>
              <a:rPr lang="zh-CN" altLang="en-US" sz="2400" dirty="0" smtClean="0"/>
              <a:t>年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泰晤士报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TIMES</a:t>
            </a:r>
            <a:r>
              <a:rPr lang="zh-CN" altLang="en-US" sz="2400" dirty="0" smtClean="0"/>
              <a:t>）大学排名中，材料工程排名第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名、化学工程排第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名、电子工程第</a:t>
            </a:r>
            <a:r>
              <a:rPr lang="en-US" altLang="zh-CN" sz="2400" dirty="0" smtClean="0"/>
              <a:t>9</a:t>
            </a:r>
            <a:r>
              <a:rPr lang="zh-CN" altLang="en-US" sz="2400" dirty="0" smtClean="0"/>
              <a:t>名、计算机排第</a:t>
            </a:r>
            <a:r>
              <a:rPr lang="en-US" altLang="zh-CN" sz="2400" dirty="0" smtClean="0"/>
              <a:t>9</a:t>
            </a:r>
            <a:r>
              <a:rPr lang="zh-CN" altLang="en-US" sz="2400" dirty="0" smtClean="0"/>
              <a:t>名。法学院和新闻媒体系均属英国发展最快的院系之一。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6356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英国斯旺西大学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3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646906" y="1631944"/>
            <a:ext cx="16593344" cy="410210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泰晤士报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Times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发布的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年英国大学综合排名中，斯旺西大学全英排名第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位！</a:t>
            </a:r>
          </a:p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英国政府官方发布的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REF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科学研究实力排名中，斯旺西大学排名第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26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位！</a:t>
            </a:r>
          </a:p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在泰晤士高等教育发布的世界大学排名中，大学位列第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251-300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区间！</a:t>
            </a:r>
          </a:p>
          <a:p>
            <a:pPr lvl="0"/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月英国政府官方发布的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TEF (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教学卓越框架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---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针对英国大学教学质量的评估体系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教学质量中，斯旺西大学获得金奖！</a:t>
            </a:r>
          </a:p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泰晤士报发布的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年优秀大学指南中，斯旺西大学获得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UK University of the Year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（英国年度最佳大学）第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名，并再次获得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Welsh University of the Year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（威尔士年度最佳大学）荣誉！</a:t>
            </a:r>
          </a:p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大学的课程都为学生的未来职业发展做出了考量，因而大学毕业生就业能力排在全英第</a:t>
            </a:r>
            <a:r>
              <a:rPr lang="en-GB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位！</a:t>
            </a:r>
          </a:p>
          <a:p>
            <a:pPr lvl="0"/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在一些主要专业排名上，斯旺西大学有众多专业排名全英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Top 20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，比如工程学、会计金融、计算机、新闻传媒、翻译、医学等。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828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756175"/>
              </p:ext>
            </p:extLst>
          </p:nvPr>
        </p:nvGraphicFramePr>
        <p:xfrm>
          <a:off x="607766" y="6184230"/>
          <a:ext cx="17070879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640"/>
                <a:gridCol w="2700830"/>
                <a:gridCol w="1150883"/>
                <a:gridCol w="1844566"/>
                <a:gridCol w="2317531"/>
                <a:gridCol w="7217429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交流方式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交流时间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授予学位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入学要求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付费形式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费用标准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交换生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一学期或一学年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否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雅思</a:t>
                      </a:r>
                      <a:r>
                        <a:rPr lang="en-US" altLang="zh-CN" sz="2800" dirty="0" smtClean="0"/>
                        <a:t>6.0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自费</a:t>
                      </a:r>
                      <a:endParaRPr lang="zh-CN" alt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800" dirty="0" smtClean="0"/>
                        <a:t>硕士：</a:t>
                      </a:r>
                      <a:r>
                        <a:rPr lang="en-US" altLang="zh-CN" sz="2800" dirty="0" smtClean="0"/>
                        <a:t>17500</a:t>
                      </a:r>
                      <a:r>
                        <a:rPr lang="zh-CN" altLang="en-US" sz="2800" dirty="0" smtClean="0"/>
                        <a:t>英镑 （经济学类</a:t>
                      </a:r>
                      <a:r>
                        <a:rPr lang="en-US" altLang="zh-CN" sz="2800" dirty="0" smtClean="0"/>
                        <a:t>17200</a:t>
                      </a:r>
                      <a:r>
                        <a:rPr lang="zh-CN" altLang="en-US" sz="2800" dirty="0" smtClean="0"/>
                        <a:t>英镑）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800" dirty="0" smtClean="0"/>
                        <a:t>生活费 </a:t>
                      </a:r>
                      <a:r>
                        <a:rPr lang="en-US" altLang="zh-CN" sz="2800" dirty="0" smtClean="0"/>
                        <a:t>(</a:t>
                      </a:r>
                      <a:r>
                        <a:rPr lang="zh-CN" altLang="en-US" sz="2800" dirty="0" smtClean="0"/>
                        <a:t>含吃住行</a:t>
                      </a:r>
                      <a:r>
                        <a:rPr lang="en-US" altLang="zh-CN" sz="2800" dirty="0" smtClean="0"/>
                        <a:t>)</a:t>
                      </a:r>
                      <a:r>
                        <a:rPr lang="zh-CN" altLang="en-US" sz="2800" dirty="0" smtClean="0"/>
                        <a:t>：约</a:t>
                      </a:r>
                      <a:r>
                        <a:rPr lang="en-US" altLang="zh-CN" sz="2800" dirty="0" smtClean="0"/>
                        <a:t>6000</a:t>
                      </a:r>
                      <a:r>
                        <a:rPr lang="zh-CN" altLang="en-US" sz="2800" dirty="0" smtClean="0"/>
                        <a:t>英镑</a:t>
                      </a:r>
                      <a:r>
                        <a:rPr lang="en-US" altLang="zh-CN" sz="2800" dirty="0" smtClean="0"/>
                        <a:t>/</a:t>
                      </a:r>
                      <a:r>
                        <a:rPr lang="zh-CN" altLang="en-US" sz="2800" dirty="0" smtClean="0"/>
                        <a:t>年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800" dirty="0" smtClean="0"/>
                        <a:t>扣除奖学金后总费用：硕士阶段约人民币</a:t>
                      </a:r>
                      <a:r>
                        <a:rPr lang="en-US" altLang="zh-CN" sz="2800" dirty="0" smtClean="0"/>
                        <a:t>19-20</a:t>
                      </a:r>
                      <a:r>
                        <a:rPr lang="zh-CN" altLang="en-US" sz="2800" dirty="0" smtClean="0"/>
                        <a:t>万元；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【</a:t>
                      </a:r>
                      <a:r>
                        <a:rPr lang="zh-CN" altLang="en-US" sz="2000" dirty="0" smtClean="0">
                          <a:solidFill>
                            <a:srgbClr val="FF0000"/>
                          </a:solidFill>
                        </a:rPr>
                        <a:t>说明</a:t>
                      </a:r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】</a:t>
                      </a:r>
                      <a:r>
                        <a:rPr lang="zh-CN" altLang="en-US" sz="2000" dirty="0" smtClean="0">
                          <a:solidFill>
                            <a:srgbClr val="FF0000"/>
                          </a:solidFill>
                        </a:rPr>
                        <a:t>以上费用标准仅供参考，以校方公布的最新数据为准。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联合</a:t>
                      </a:r>
                      <a:r>
                        <a:rPr lang="zh-CN" altLang="en-US" sz="2800" dirty="0" smtClean="0"/>
                        <a:t>培养</a:t>
                      </a:r>
                      <a:r>
                        <a:rPr lang="en-US" altLang="zh-CN" sz="2800" dirty="0" smtClean="0"/>
                        <a:t>2+2,3+1+1,4+1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一学年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是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雅思</a:t>
                      </a:r>
                      <a:r>
                        <a:rPr lang="en-US" altLang="zh-CN" sz="2800" dirty="0" smtClean="0"/>
                        <a:t>6.0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自费</a:t>
                      </a:r>
                      <a:endParaRPr lang="zh-CN" alt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31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可申请的硕士学位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英国斯旺西大学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8650" y="1901039"/>
            <a:ext cx="13201650" cy="78483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Finance </a:t>
            </a:r>
            <a:r>
              <a:rPr lang="zh-CN" altLang="zh-CN" sz="2400" dirty="0"/>
              <a:t>金融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Investment Management </a:t>
            </a:r>
            <a:r>
              <a:rPr lang="zh-CN" altLang="zh-CN" sz="2400" dirty="0"/>
              <a:t>投资管理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International Banking and Finance </a:t>
            </a:r>
            <a:r>
              <a:rPr lang="zh-CN" altLang="zh-CN" sz="2400" dirty="0"/>
              <a:t>国际银行和金融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Strategic Marketing </a:t>
            </a:r>
            <a:r>
              <a:rPr lang="zh-CN" altLang="zh-CN" sz="2400" dirty="0"/>
              <a:t>战略市场营销</a:t>
            </a:r>
            <a:r>
              <a:rPr lang="zh-CN" altLang="zh-CN" sz="2400" i="1" dirty="0"/>
              <a:t>（含三个月实习）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Strategic Accounting </a:t>
            </a:r>
            <a:r>
              <a:rPr lang="zh-CN" altLang="zh-CN" sz="2400" dirty="0"/>
              <a:t>战略会计学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Accounting and Finance </a:t>
            </a:r>
            <a:r>
              <a:rPr lang="zh-CN" altLang="zh-CN" sz="2400" dirty="0"/>
              <a:t>会计和金融 </a:t>
            </a:r>
            <a:r>
              <a:rPr lang="zh-CN" altLang="zh-CN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ACCA</a:t>
            </a:r>
            <a:r>
              <a:rPr lang="zh-CN" altLang="zh-CN" sz="2400" b="1" dirty="0">
                <a:solidFill>
                  <a:srgbClr val="FF0000"/>
                </a:solidFill>
              </a:rPr>
              <a:t>可免考</a:t>
            </a:r>
            <a:r>
              <a:rPr lang="en-US" altLang="zh-CN" sz="2400" b="1" dirty="0">
                <a:solidFill>
                  <a:srgbClr val="FF0000"/>
                </a:solidFill>
              </a:rPr>
              <a:t>7</a:t>
            </a:r>
            <a:r>
              <a:rPr lang="zh-CN" altLang="zh-CN" sz="2400" b="1" dirty="0">
                <a:solidFill>
                  <a:srgbClr val="FF0000"/>
                </a:solidFill>
              </a:rPr>
              <a:t>门基础科目）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Financial Management </a:t>
            </a:r>
            <a:r>
              <a:rPr lang="zh-CN" altLang="zh-CN" sz="2400" dirty="0"/>
              <a:t>财务管理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Finance and Big Data Analytics </a:t>
            </a:r>
            <a:r>
              <a:rPr lang="zh-CN" altLang="zh-CN" sz="2400" dirty="0"/>
              <a:t>金融和大数据分析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</a:t>
            </a:r>
            <a:r>
              <a:rPr lang="zh-CN" altLang="zh-CN" sz="2400" dirty="0"/>
              <a:t>管理学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(Finance)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金融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(Tourism)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旅游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(HRM)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人力资源管理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(Marketing)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市场营销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(E-Business)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电子商务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(Entrepreneurship)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创业管理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(Business Analytics 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商业分析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(International Management)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国际管理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(International Standard)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国际标准化管理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Management (Operations and Supply Chain Management) </a:t>
            </a:r>
            <a:r>
              <a:rPr lang="zh-CN" altLang="zh-CN" sz="2400" dirty="0"/>
              <a:t>管理学</a:t>
            </a:r>
            <a:r>
              <a:rPr lang="en-US" altLang="zh-CN" sz="2400" dirty="0"/>
              <a:t>(</a:t>
            </a:r>
            <a:r>
              <a:rPr lang="zh-CN" altLang="zh-CN" sz="2400" dirty="0"/>
              <a:t>运营和供应链管理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Economics </a:t>
            </a:r>
            <a:r>
              <a:rPr lang="zh-CN" altLang="zh-CN" sz="2400" dirty="0"/>
              <a:t>经济学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MSc Economics and Finance </a:t>
            </a:r>
            <a:r>
              <a:rPr lang="zh-CN" altLang="zh-CN" sz="2400" dirty="0"/>
              <a:t>金融经济学</a:t>
            </a:r>
          </a:p>
        </p:txBody>
      </p:sp>
      <p:sp>
        <p:nvSpPr>
          <p:cNvPr id="9" name="矩形 8"/>
          <p:cNvSpPr/>
          <p:nvPr/>
        </p:nvSpPr>
        <p:spPr>
          <a:xfrm>
            <a:off x="14211301" y="2464732"/>
            <a:ext cx="3600450" cy="31085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外方联系人</a:t>
            </a:r>
            <a:r>
              <a:rPr lang="en-US" altLang="zh-CN" sz="2800" b="1" dirty="0" smtClean="0"/>
              <a:t>:</a:t>
            </a:r>
          </a:p>
          <a:p>
            <a:r>
              <a:rPr lang="zh-CN" altLang="en-US" sz="2800" dirty="0" smtClean="0"/>
              <a:t>斯旺西大学驻北京办事处   张蕾</a:t>
            </a:r>
            <a:endParaRPr lang="en-US" altLang="zh-CN" sz="2800" dirty="0" smtClean="0"/>
          </a:p>
          <a:p>
            <a:r>
              <a:rPr lang="en-US" altLang="zh-CN" sz="2800" dirty="0" smtClean="0"/>
              <a:t>Email</a:t>
            </a:r>
            <a:r>
              <a:rPr lang="zh-CN" altLang="en-US" sz="2800" dirty="0" smtClean="0"/>
              <a:t>：</a:t>
            </a:r>
            <a:r>
              <a:rPr lang="en-US" altLang="zh-CN" sz="2800" dirty="0" smtClean="0">
                <a:hlinkClick r:id="rId2"/>
              </a:rPr>
              <a:t>zhanglei@swansea.com.cn</a:t>
            </a:r>
            <a:endParaRPr lang="en-US" altLang="zh-CN" sz="2800" dirty="0" smtClean="0"/>
          </a:p>
          <a:p>
            <a:r>
              <a:rPr lang="en-US" altLang="zh-CN" sz="2800" dirty="0" smtClean="0"/>
              <a:t>WeChat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liebe025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7520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3" name="PA_TextPlaceholder 32"/>
          <p:cNvSpPr txBox="1"/>
          <p:nvPr>
            <p:custDataLst>
              <p:tags r:id="rId2"/>
            </p:custDataLst>
          </p:nvPr>
        </p:nvSpPr>
        <p:spPr>
          <a:xfrm>
            <a:off x="865491" y="2657936"/>
            <a:ext cx="11612260" cy="2705634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Top 100 U.S. university (QS World University Rankings, 2017)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#3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Best Engineering College (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USAToday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 August 2016) 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#2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vale-added public university (Brookings Institute, April 2015) 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#15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“smartest public college” in the U.S. (Business Insider, September 2015) </a:t>
            </a:r>
            <a:endParaRPr lang="en-US" altLang="zh-CN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2 Online Big Data Programs – Value Colleges, 2016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#2 Best Big Data Degrees – College Choice, 2018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#4 Best Online Master’s in Internet Marketing – 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TheBestSchools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10 Best Online MBA in Project Management – </a:t>
            </a:r>
            <a:r>
              <a:rPr lang="en-US" altLang="zh-CN" sz="24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BestColleges.com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#13 Best Online Graduate Business Programs (Public Institutions) – US News &amp; World Report,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008" y="228734"/>
            <a:ext cx="9666346" cy="18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A_矩形 13"/>
          <p:cNvSpPr/>
          <p:nvPr>
            <p:custDataLst>
              <p:tags r:id="rId3"/>
            </p:custDataLst>
          </p:nvPr>
        </p:nvSpPr>
        <p:spPr>
          <a:xfrm>
            <a:off x="694040" y="1706859"/>
            <a:ext cx="5150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美国密苏里科技大学</a:t>
            </a:r>
            <a:endParaRPr lang="zh-CN" altLang="en-US" sz="36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12799656" y="2642132"/>
            <a:ext cx="5001697" cy="4823863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>
            <a:normAutofit fontScale="55000" lnSpcReduction="20000"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/>
            </a:pPr>
            <a:r>
              <a:rPr lang="zh-CN" altLang="en-US" sz="5100" b="1" dirty="0" smtClean="0">
                <a:solidFill>
                  <a:srgbClr val="44A61B"/>
                </a:solidFill>
              </a:rPr>
              <a:t>外方联系人：</a:t>
            </a:r>
            <a:endParaRPr lang="en-US" sz="5100" b="1" dirty="0" smtClean="0">
              <a:solidFill>
                <a:srgbClr val="44A61B"/>
              </a:solidFill>
            </a:endParaRPr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/>
            </a:pPr>
            <a:r>
              <a:rPr lang="en-US" sz="5100" b="1" dirty="0" smtClean="0">
                <a:solidFill>
                  <a:srgbClr val="44A61B"/>
                </a:solidFill>
              </a:rPr>
              <a:t>Ms. Tracy Zou </a:t>
            </a:r>
            <a:r>
              <a:rPr lang="en-US" sz="2900" b="1" dirty="0" smtClean="0">
                <a:solidFill>
                  <a:srgbClr val="44A61B"/>
                </a:solidFill>
              </a:rPr>
              <a:t>(</a:t>
            </a:r>
            <a:r>
              <a:rPr lang="zh-CN" altLang="en-US" sz="2900" b="1" dirty="0" smtClean="0">
                <a:solidFill>
                  <a:srgbClr val="44A61B"/>
                </a:solidFill>
              </a:rPr>
              <a:t>可中文交流</a:t>
            </a:r>
            <a:r>
              <a:rPr lang="en-US" sz="2900" b="1" dirty="0" smtClean="0">
                <a:solidFill>
                  <a:srgbClr val="44A61B"/>
                </a:solidFill>
              </a:rPr>
              <a:t>) </a:t>
            </a:r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chemeClr val="accent6"/>
              </a:solidFill>
            </a:endParaRPr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Student Support Specialist </a:t>
            </a:r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chemeClr val="accent6"/>
              </a:solidFill>
            </a:endParaRP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rgbClr val="006600"/>
                </a:solidFill>
              </a:rPr>
              <a:t>Department of Business and Information Technology 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rgbClr val="006600"/>
                </a:solidFill>
              </a:rPr>
              <a:t>Missouri S&amp;T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endParaRPr lang="en-US" dirty="0" smtClean="0">
              <a:solidFill>
                <a:srgbClr val="006600"/>
              </a:solidFill>
            </a:endParaRP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r>
              <a:rPr lang="en-US" dirty="0" smtClean="0">
                <a:hlinkClick r:id="rId7"/>
              </a:rPr>
              <a:t>tracyzou@mst.edu</a:t>
            </a:r>
            <a:r>
              <a:rPr lang="en-US" dirty="0" smtClean="0"/>
              <a:t> 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r>
              <a:rPr lang="en-US" dirty="0" smtClean="0"/>
              <a:t>bit.mst.edu 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endParaRPr lang="en-US" sz="1400" dirty="0" smtClean="0"/>
          </a:p>
          <a:p>
            <a:pPr marL="0" lvl="1" indent="0">
              <a:spcBef>
                <a:spcPts val="0"/>
              </a:spcBef>
              <a:buClr>
                <a:srgbClr val="085706"/>
              </a:buClr>
              <a:buFont typeface="Arial" panose="020B0604020202020204" pitchFamily="34" charset="0"/>
              <a:buNone/>
              <a:defRPr/>
            </a:pPr>
            <a:endParaRPr lang="en-US" sz="3200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266016"/>
              </p:ext>
            </p:extLst>
          </p:nvPr>
        </p:nvGraphicFramePr>
        <p:xfrm>
          <a:off x="12799657" y="7975742"/>
          <a:ext cx="1590304" cy="144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Acrobat Document" showAsIcon="1" r:id="rId8" imgW="914400" imgH="828720" progId="AcroExch.Document.DC">
                  <p:embed/>
                </p:oleObj>
              </mc:Choice>
              <mc:Fallback>
                <p:oleObj name="Acrobat Document" showAsIcon="1" r:id="rId8" imgW="914400" imgH="82872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799657" y="7975742"/>
                        <a:ext cx="1590304" cy="1441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椭圆形标注 7"/>
          <p:cNvSpPr/>
          <p:nvPr/>
        </p:nvSpPr>
        <p:spPr>
          <a:xfrm>
            <a:off x="15640335" y="9239534"/>
            <a:ext cx="2402006" cy="1009366"/>
          </a:xfrm>
          <a:prstGeom prst="wedgeEllipseCallout">
            <a:avLst>
              <a:gd name="adj1" fmla="val -94055"/>
              <a:gd name="adj2" fmla="val -69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dirty="0" smtClean="0"/>
              <a:t>点击浏览宣传册</a:t>
            </a:r>
            <a:endParaRPr kumimoji="1" lang="zh-CN" altLang="en-US" sz="2400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545431"/>
              </p:ext>
            </p:extLst>
          </p:nvPr>
        </p:nvGraphicFramePr>
        <p:xfrm>
          <a:off x="14831396" y="7934799"/>
          <a:ext cx="1560185" cy="1413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Acrobat Document" showAsIcon="1" r:id="rId10" imgW="914400" imgH="828720" progId="AcroExch.Document.DC">
                  <p:embed/>
                </p:oleObj>
              </mc:Choice>
              <mc:Fallback>
                <p:oleObj name="Acrobat Document" showAsIcon="1" r:id="rId10" imgW="914400" imgH="82872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831396" y="7934799"/>
                        <a:ext cx="1560185" cy="1413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609073"/>
              </p:ext>
            </p:extLst>
          </p:nvPr>
        </p:nvGraphicFramePr>
        <p:xfrm>
          <a:off x="694040" y="6974005"/>
          <a:ext cx="11612261" cy="3209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488"/>
                <a:gridCol w="1388849"/>
                <a:gridCol w="1321274"/>
                <a:gridCol w="2591179"/>
                <a:gridCol w="4739471"/>
              </a:tblGrid>
              <a:tr h="923404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交流方式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交流时间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授予学位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入学要求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费用标准</a:t>
                      </a:r>
                      <a:endParaRPr lang="zh-CN" altLang="en-US" sz="2400" dirty="0"/>
                    </a:p>
                  </a:txBody>
                  <a:tcPr/>
                </a:tc>
              </a:tr>
              <a:tr h="923404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交换生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一学期或一学年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雅思</a:t>
                      </a:r>
                      <a:r>
                        <a:rPr lang="en-US" altLang="zh-CN" sz="2400" dirty="0" smtClean="0"/>
                        <a:t>6.0</a:t>
                      </a:r>
                      <a:r>
                        <a:rPr lang="zh-CN" altLang="en-US" sz="2400" dirty="0" smtClean="0"/>
                        <a:t>，或托福</a:t>
                      </a:r>
                      <a:r>
                        <a:rPr lang="en-US" altLang="zh-CN" sz="2400" dirty="0" smtClean="0"/>
                        <a:t>79</a:t>
                      </a:r>
                      <a:r>
                        <a:rPr lang="zh-CN" altLang="en-US" sz="2400" dirty="0" smtClean="0"/>
                        <a:t>，</a:t>
                      </a:r>
                      <a:r>
                        <a:rPr lang="en-US" altLang="zh-CN" sz="2400" dirty="0" smtClean="0"/>
                        <a:t>GPA2.5</a:t>
                      </a:r>
                      <a:endParaRPr lang="zh-CN" altLang="en-US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400" dirty="0" smtClean="0"/>
                        <a:t>本科生申请交换生，可获校内</a:t>
                      </a:r>
                      <a:r>
                        <a:rPr lang="en-US" altLang="zh-CN" sz="2400" dirty="0" smtClean="0"/>
                        <a:t>1</a:t>
                      </a:r>
                      <a:r>
                        <a:rPr lang="zh-CN" altLang="en-US" sz="2400" dirty="0" smtClean="0"/>
                        <a:t>万元资助</a:t>
                      </a:r>
                      <a:endParaRPr lang="en-US" altLang="zh-CN" sz="2400" dirty="0" smtClean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400" dirty="0" smtClean="0"/>
                        <a:t>我校学生申请硕士项目可获</a:t>
                      </a:r>
                      <a:r>
                        <a:rPr lang="en-US" altLang="zh-CN" sz="2400" dirty="0" smtClean="0"/>
                        <a:t>1.3</a:t>
                      </a:r>
                      <a:r>
                        <a:rPr lang="zh-CN" altLang="en-US" sz="2400" dirty="0" smtClean="0"/>
                        <a:t>万美元奖学金（要求，所有成绩</a:t>
                      </a:r>
                      <a:r>
                        <a:rPr lang="en-US" altLang="zh-CN" sz="2400" dirty="0" smtClean="0"/>
                        <a:t>B</a:t>
                      </a:r>
                      <a:r>
                        <a:rPr lang="zh-CN" altLang="en-US" sz="2400" dirty="0" smtClean="0"/>
                        <a:t>以上，分两次返还，每学期返还</a:t>
                      </a:r>
                      <a:r>
                        <a:rPr lang="en-US" altLang="zh-CN" sz="2400" dirty="0" smtClean="0"/>
                        <a:t>6500</a:t>
                      </a:r>
                      <a:r>
                        <a:rPr lang="zh-CN" altLang="en-US" sz="2400" dirty="0" smtClean="0"/>
                        <a:t>美元）</a:t>
                      </a:r>
                      <a:endParaRPr lang="en-US" altLang="zh-CN" sz="2400" dirty="0" smtClean="0"/>
                    </a:p>
                  </a:txBody>
                  <a:tcPr/>
                </a:tc>
              </a:tr>
              <a:tr h="923404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联合培养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2+2,</a:t>
                      </a:r>
                      <a:r>
                        <a:rPr lang="en-US" altLang="zh-CN" sz="2400" baseline="0" dirty="0" smtClean="0"/>
                        <a:t> </a:t>
                      </a:r>
                      <a:r>
                        <a:rPr lang="en-US" altLang="zh-CN" sz="2400" dirty="0" smtClean="0"/>
                        <a:t>3+2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雅思</a:t>
                      </a:r>
                      <a:r>
                        <a:rPr lang="en-US" altLang="zh-CN" sz="2400" dirty="0" smtClean="0"/>
                        <a:t>6.0</a:t>
                      </a:r>
                      <a:r>
                        <a:rPr lang="zh-CN" altLang="en-US" sz="2400" dirty="0" smtClean="0"/>
                        <a:t>，或托福</a:t>
                      </a:r>
                      <a:r>
                        <a:rPr lang="en-US" altLang="zh-CN" sz="2400" dirty="0" smtClean="0"/>
                        <a:t>79</a:t>
                      </a:r>
                      <a:r>
                        <a:rPr lang="zh-CN" altLang="en-US" sz="2400" dirty="0" smtClean="0"/>
                        <a:t>，</a:t>
                      </a:r>
                      <a:r>
                        <a:rPr lang="en-US" altLang="zh-CN" sz="2400" dirty="0" smtClean="0"/>
                        <a:t>GPA2.5</a:t>
                      </a:r>
                      <a:endParaRPr lang="zh-CN" alt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1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密苏里科技大学（交换生项目）</a:t>
            </a:r>
            <a:endParaRPr lang="zh-CN" altLang="en-US" b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2645210" y="2144927"/>
            <a:ext cx="6497996" cy="2920667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2800" b="1" dirty="0" smtClean="0"/>
              <a:t>交换生学费</a:t>
            </a:r>
            <a:r>
              <a:rPr lang="zh-CN" altLang="en-US" sz="2800" b="1" dirty="0" smtClean="0"/>
              <a:t>：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按报名</a:t>
            </a:r>
            <a:r>
              <a:rPr lang="zh-CN" altLang="en-US" sz="2800" b="1" dirty="0" smtClean="0"/>
              <a:t>人数有一定优惠</a:t>
            </a:r>
            <a:r>
              <a:rPr lang="zh-CN" altLang="en-US" sz="2800" b="1" dirty="0" smtClean="0"/>
              <a:t>；</a:t>
            </a:r>
            <a:endParaRPr lang="en-US" altLang="zh-CN" sz="2800" b="1" dirty="0" smtClean="0"/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  1-5</a:t>
            </a:r>
            <a:r>
              <a:rPr lang="zh-CN" altLang="en-US" sz="2800" b="1" dirty="0" smtClean="0"/>
              <a:t>人，学费减免</a:t>
            </a:r>
            <a:r>
              <a:rPr lang="en-US" altLang="zh-CN" sz="2800" b="1" dirty="0" smtClean="0"/>
              <a:t>10%</a:t>
            </a:r>
            <a:r>
              <a:rPr lang="zh-CN" altLang="en-US" sz="2800" b="1" dirty="0" smtClean="0"/>
              <a:t>；</a:t>
            </a:r>
            <a:endParaRPr lang="en-US" altLang="zh-CN" sz="2800" b="1" dirty="0" smtClean="0"/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  6-9</a:t>
            </a:r>
            <a:r>
              <a:rPr lang="zh-CN" altLang="en-US" sz="2800" b="1" dirty="0" smtClean="0"/>
              <a:t>人，学费减免</a:t>
            </a:r>
            <a:r>
              <a:rPr lang="en-US" altLang="zh-CN" sz="2800" b="1" dirty="0" smtClean="0"/>
              <a:t>20%</a:t>
            </a:r>
            <a:r>
              <a:rPr lang="zh-CN" altLang="en-US" sz="2800" b="1" dirty="0" smtClean="0"/>
              <a:t>；</a:t>
            </a:r>
            <a:endParaRPr lang="en-US" altLang="zh-CN" sz="2800" b="1" dirty="0" smtClean="0"/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  10</a:t>
            </a:r>
            <a:r>
              <a:rPr lang="zh-CN" altLang="en-US" sz="2800" b="1" dirty="0" smtClean="0"/>
              <a:t>人以上，学费减免</a:t>
            </a:r>
            <a:r>
              <a:rPr lang="en-US" altLang="zh-CN" sz="2800" b="1" dirty="0" smtClean="0"/>
              <a:t>25%</a:t>
            </a:r>
            <a:endParaRPr lang="zh-CN" altLang="en-US" sz="2800" b="1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 dirty="0" smtClean="0"/>
              <a:t>申请要求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>
          <a:xfrm>
            <a:off x="10958899" y="3881684"/>
            <a:ext cx="6147552" cy="3859185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zh-CN" altLang="en-US" sz="2800" b="1" dirty="0" smtClean="0"/>
              <a:t>托福</a:t>
            </a:r>
            <a:r>
              <a:rPr lang="en-US" altLang="zh-CN" sz="2800" b="1" dirty="0" smtClean="0"/>
              <a:t>72</a:t>
            </a:r>
            <a:r>
              <a:rPr lang="zh-CN" altLang="en-US" sz="2800" b="1" dirty="0" smtClean="0"/>
              <a:t>，</a:t>
            </a:r>
            <a:r>
              <a:rPr lang="zh-CN" altLang="en-US" sz="2800" b="1" dirty="0"/>
              <a:t>或雅思</a:t>
            </a:r>
            <a:r>
              <a:rPr lang="en-US" altLang="zh-CN" sz="2800" b="1" dirty="0" smtClean="0"/>
              <a:t>6.0</a:t>
            </a:r>
            <a:r>
              <a:rPr lang="zh-CN" altLang="en-US" sz="2800" b="1" dirty="0" smtClean="0"/>
              <a:t>（可用校方组织的免费语言测试代替）；</a:t>
            </a:r>
            <a:endParaRPr lang="en-US" altLang="zh-CN" sz="2800" b="1" dirty="0" smtClean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zh-CN" altLang="en-US" sz="2800" b="1" dirty="0"/>
              <a:t>如外语成绩未达到校方标准，需根据实际成绩上一定课时的语言课</a:t>
            </a:r>
            <a:r>
              <a:rPr lang="zh-CN" altLang="en-US" sz="2800" b="1" dirty="0" smtClean="0"/>
              <a:t>；</a:t>
            </a:r>
            <a:endParaRPr lang="en-US" altLang="zh-CN" sz="2800" b="1" dirty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altLang="zh-CN" sz="2800" b="1" dirty="0"/>
              <a:t>GPA</a:t>
            </a:r>
            <a:r>
              <a:rPr lang="zh-CN" altLang="en-US" sz="2800" b="1" dirty="0"/>
              <a:t>： </a:t>
            </a:r>
            <a:r>
              <a:rPr lang="en-US" altLang="zh-CN" sz="2800" b="1" dirty="0"/>
              <a:t>3.0/4.0</a:t>
            </a:r>
            <a:r>
              <a:rPr lang="zh-CN" altLang="en-US" sz="2800" b="1" dirty="0" smtClean="0"/>
              <a:t>；</a:t>
            </a:r>
            <a:endParaRPr lang="en-US" altLang="zh-CN" sz="2800" b="1" dirty="0"/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412" y="5003826"/>
            <a:ext cx="7539794" cy="5028767"/>
          </a:xfrm>
          <a:prstGeom prst="rect">
            <a:avLst/>
          </a:prstGeom>
        </p:spPr>
      </p:pic>
      <p:pic>
        <p:nvPicPr>
          <p:cNvPr id="4098" name="Picture 2" descr="C:\Users\new\Desktop\微信图片_201910170855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5" b="23694"/>
          <a:stretch/>
        </p:blipFill>
        <p:spPr bwMode="auto">
          <a:xfrm>
            <a:off x="14612847" y="6496333"/>
            <a:ext cx="2895714" cy="33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椭圆形标注 11"/>
          <p:cNvSpPr/>
          <p:nvPr/>
        </p:nvSpPr>
        <p:spPr>
          <a:xfrm>
            <a:off x="11504613" y="7581900"/>
            <a:ext cx="2857500" cy="1219200"/>
          </a:xfrm>
          <a:prstGeom prst="wedgeEllipseCallout">
            <a:avLst>
              <a:gd name="adj1" fmla="val 75061"/>
              <a:gd name="adj2" fmla="val -822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800" dirty="0" smtClean="0"/>
              <a:t>欢迎加入校内交流群</a:t>
            </a:r>
            <a:endParaRPr kumimoji="1"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895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29" y="257466"/>
            <a:ext cx="1556793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 fontScale="70000" lnSpcReduction="20000"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美国密苏里科技大学</a:t>
            </a:r>
            <a:r>
              <a:rPr lang="en-US" altLang="zh-CN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特色结业</a:t>
            </a:r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辅修专业</a:t>
            </a:r>
            <a:endParaRPr lang="zh-CN" altLang="en-US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9" y="1699850"/>
            <a:ext cx="17440663" cy="677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9259830" y="7475379"/>
            <a:ext cx="8720332" cy="2506821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说明</a:t>
            </a:r>
            <a:r>
              <a:rPr lang="en-US" altLang="zh-CN" sz="2800" b="1" dirty="0" smtClean="0"/>
              <a:t>】</a:t>
            </a:r>
            <a:endParaRPr lang="en-US" altLang="zh-CN" sz="2800" b="1" dirty="0"/>
          </a:p>
          <a:p>
            <a:pPr marL="514350" indent="-514350">
              <a:buAutoNum type="arabicPeriod"/>
            </a:pPr>
            <a:r>
              <a:rPr lang="zh-CN" altLang="en-US" sz="2800" b="1" dirty="0" smtClean="0"/>
              <a:t>如在任何模块选择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门课程，并获得</a:t>
            </a: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以上的成绩，即可获得结业</a:t>
            </a:r>
            <a:r>
              <a:rPr lang="zh-CN" altLang="en-US" sz="2800" b="1" dirty="0" smtClean="0"/>
              <a:t>证（研究生</a:t>
            </a:r>
            <a:r>
              <a:rPr lang="en-US" altLang="zh-CN" sz="2800" b="1" dirty="0" smtClean="0"/>
              <a:t>Graduate </a:t>
            </a:r>
            <a:r>
              <a:rPr lang="en-US" altLang="zh-CN" sz="2800" b="1" dirty="0" smtClean="0"/>
              <a:t>Certificate</a:t>
            </a:r>
            <a:r>
              <a:rPr lang="zh-CN" altLang="en-US" sz="2800" b="1" dirty="0" smtClean="0"/>
              <a:t>）或辅修证明（本科生</a:t>
            </a:r>
            <a:r>
              <a:rPr lang="en-US" altLang="zh-CN" sz="2800" b="1" dirty="0" smtClean="0"/>
              <a:t>Minor</a:t>
            </a:r>
            <a:r>
              <a:rPr lang="zh-CN" altLang="en-US" sz="2800" b="1" dirty="0" smtClean="0"/>
              <a:t>）；</a:t>
            </a:r>
            <a:endParaRPr lang="en-US" altLang="zh-CN" sz="2800" b="1" dirty="0" smtClean="0"/>
          </a:p>
          <a:p>
            <a:pPr marL="514350" indent="-514350">
              <a:buAutoNum type="arabicPeriod"/>
            </a:pPr>
            <a:r>
              <a:rPr lang="zh-CN" altLang="en-US" sz="2800" b="1" dirty="0" smtClean="0"/>
              <a:t>如申请该校学位，</a:t>
            </a:r>
            <a:r>
              <a:rPr lang="zh-CN" altLang="en-US" sz="2800" b="1" dirty="0"/>
              <a:t>结业证书可用</a:t>
            </a:r>
            <a:r>
              <a:rPr lang="zh-CN" altLang="en-US" sz="2800" b="1" dirty="0" smtClean="0"/>
              <a:t>于豁免</a:t>
            </a:r>
            <a:r>
              <a:rPr lang="en-US" altLang="zh-CN" sz="2800" b="1" dirty="0" smtClean="0"/>
              <a:t>GMAT</a:t>
            </a:r>
            <a:r>
              <a:rPr lang="zh-CN" altLang="en-US" sz="2800" b="1" dirty="0" smtClean="0"/>
              <a:t>或</a:t>
            </a:r>
            <a:r>
              <a:rPr lang="en-US" altLang="zh-CN" sz="2800" b="1" dirty="0" smtClean="0"/>
              <a:t>GRE</a:t>
            </a:r>
            <a:r>
              <a:rPr lang="zh-CN" altLang="en-US" sz="2800" b="1" dirty="0" smtClean="0"/>
              <a:t>成绩；</a:t>
            </a:r>
            <a:endParaRPr lang="en-US" altLang="zh-CN" sz="2800" b="1" dirty="0" smtClean="0"/>
          </a:p>
          <a:p>
            <a:pPr marL="514350" indent="-514350">
              <a:buAutoNum type="arabicPeriod"/>
            </a:pPr>
            <a:r>
              <a:rPr lang="zh-CN" altLang="en-US" sz="2800" b="1" dirty="0" smtClean="0"/>
              <a:t>所有课程均可通过远程在线形式完成。远程课无需英语语言成绩。</a:t>
            </a:r>
            <a:endParaRPr lang="en-US" altLang="zh-CN" sz="2800" b="1" dirty="0" smtClean="0"/>
          </a:p>
          <a:p>
            <a:pPr marL="514350" indent="-514350">
              <a:buAutoNum type="arabicPeriod"/>
            </a:pPr>
            <a:endParaRPr lang="en-US" altLang="zh-CN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1898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美国塔尔萨大学</a:t>
            </a:r>
            <a:endParaRPr lang="zh-CN" altLang="en-US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5636" y="421947"/>
            <a:ext cx="1828094" cy="17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A_TextPlaceholder 32"/>
          <p:cNvSpPr txBox="1"/>
          <p:nvPr>
            <p:custDataLst>
              <p:tags r:id="rId1"/>
            </p:custDataLst>
          </p:nvPr>
        </p:nvSpPr>
        <p:spPr>
          <a:xfrm>
            <a:off x="2769952" y="2729552"/>
            <a:ext cx="9321964" cy="2811439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Ranked 87th among all national universities in 2017 (US News &amp;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World Report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Top 100 business school (Bloomberg, US News)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Top 4 petroleum engineering graduate programs (US News &amp;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World Report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671" y="2444872"/>
            <a:ext cx="4065059" cy="309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402210"/>
              </p:ext>
            </p:extLst>
          </p:nvPr>
        </p:nvGraphicFramePr>
        <p:xfrm>
          <a:off x="1198651" y="6493799"/>
          <a:ext cx="16170613" cy="1053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7468"/>
                <a:gridCol w="3267747"/>
                <a:gridCol w="3108754"/>
                <a:gridCol w="6096644"/>
              </a:tblGrid>
              <a:tr h="507503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交流方式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交流时间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授予学位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入学要求</a:t>
                      </a:r>
                      <a:endParaRPr lang="zh-CN" altLang="en-US" sz="2400" dirty="0"/>
                    </a:p>
                  </a:txBody>
                  <a:tcPr/>
                </a:tc>
              </a:tr>
              <a:tr h="545910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联合培养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2+2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雅思</a:t>
                      </a:r>
                      <a:r>
                        <a:rPr lang="en-US" altLang="zh-CN" sz="2400" dirty="0" smtClean="0"/>
                        <a:t>6.5</a:t>
                      </a:r>
                      <a:r>
                        <a:rPr lang="zh-CN" altLang="en-US" sz="2400" dirty="0" smtClean="0"/>
                        <a:t>，或托福</a:t>
                      </a:r>
                      <a:r>
                        <a:rPr lang="en-US" altLang="zh-CN" sz="2400" dirty="0" smtClean="0"/>
                        <a:t>80</a:t>
                      </a:r>
                      <a:r>
                        <a:rPr lang="zh-CN" altLang="en-US" sz="2400" dirty="0" smtClean="0"/>
                        <a:t>，</a:t>
                      </a:r>
                      <a:r>
                        <a:rPr lang="en-US" altLang="zh-CN" sz="2400" dirty="0" smtClean="0"/>
                        <a:t>GPA3.0</a:t>
                      </a:r>
                      <a:endParaRPr lang="zh-CN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其它合作院校</a:t>
            </a:r>
            <a:endParaRPr lang="zh-CN" altLang="en-US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17137"/>
              </p:ext>
            </p:extLst>
          </p:nvPr>
        </p:nvGraphicFramePr>
        <p:xfrm>
          <a:off x="1048525" y="1894505"/>
          <a:ext cx="16243187" cy="2574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546"/>
                <a:gridCol w="3383386"/>
                <a:gridCol w="2078539"/>
                <a:gridCol w="5865716"/>
              </a:tblGrid>
              <a:tr h="49403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合作院校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交流方式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授予学位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入学要求</a:t>
                      </a:r>
                      <a:endParaRPr lang="zh-CN" altLang="en-US" sz="2800" dirty="0"/>
                    </a:p>
                  </a:txBody>
                  <a:tcPr/>
                </a:tc>
              </a:tr>
              <a:tr h="435912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美国密苏里州立大学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6327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联合培养</a:t>
                      </a:r>
                      <a:r>
                        <a:rPr lang="zh-CN" altLang="en-US" sz="2400" baseline="0" dirty="0" smtClean="0"/>
                        <a:t> </a:t>
                      </a:r>
                      <a:r>
                        <a:rPr lang="en-US" altLang="zh-CN" sz="2400" dirty="0" smtClean="0"/>
                        <a:t>3.5+0.5+1</a:t>
                      </a:r>
                      <a:endParaRPr lang="zh-CN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托福</a:t>
                      </a:r>
                      <a:r>
                        <a:rPr lang="en-US" altLang="zh-CN" sz="2400" dirty="0" smtClean="0"/>
                        <a:t>61</a:t>
                      </a:r>
                      <a:r>
                        <a:rPr lang="zh-CN" altLang="en-US" sz="2400" dirty="0" smtClean="0"/>
                        <a:t>，雅思</a:t>
                      </a:r>
                      <a:r>
                        <a:rPr lang="en-US" altLang="zh-CN" sz="2400" dirty="0" smtClean="0"/>
                        <a:t>5.5</a:t>
                      </a:r>
                      <a:r>
                        <a:rPr lang="zh-CN" altLang="en-US" sz="2400" dirty="0" smtClean="0"/>
                        <a:t>；</a:t>
                      </a:r>
                      <a:r>
                        <a:rPr lang="en-US" altLang="zh-CN" sz="2400" dirty="0" smtClean="0"/>
                        <a:t>GPA2.75</a:t>
                      </a:r>
                      <a:r>
                        <a:rPr lang="zh-CN" altLang="en-US" sz="2400" dirty="0" smtClean="0"/>
                        <a:t>以上</a:t>
                      </a:r>
                      <a:endParaRPr lang="zh-CN" altLang="en-US" sz="2400" dirty="0"/>
                    </a:p>
                  </a:txBody>
                  <a:tcPr/>
                </a:tc>
              </a:tr>
              <a:tr h="435912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美国扬斯敦州立大学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6327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联合培养 </a:t>
                      </a:r>
                      <a:r>
                        <a:rPr lang="en-US" altLang="zh-CN" sz="2400" dirty="0" smtClean="0"/>
                        <a:t>2+1+1</a:t>
                      </a:r>
                      <a:endParaRPr lang="zh-CN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6327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托福</a:t>
                      </a:r>
                      <a:r>
                        <a:rPr lang="en-US" altLang="zh-CN" sz="2400" dirty="0" smtClean="0"/>
                        <a:t>61</a:t>
                      </a:r>
                      <a:r>
                        <a:rPr lang="zh-CN" altLang="en-US" sz="2400" dirty="0" smtClean="0"/>
                        <a:t>，雅思</a:t>
                      </a:r>
                      <a:r>
                        <a:rPr lang="en-US" altLang="zh-CN" sz="2400" dirty="0" smtClean="0"/>
                        <a:t>5.5</a:t>
                      </a:r>
                      <a:r>
                        <a:rPr lang="zh-CN" altLang="en-US" sz="2400" dirty="0" smtClean="0"/>
                        <a:t>；</a:t>
                      </a:r>
                      <a:r>
                        <a:rPr lang="en-US" altLang="zh-CN" sz="2400" dirty="0" smtClean="0"/>
                        <a:t>GPA2.75</a:t>
                      </a:r>
                      <a:r>
                        <a:rPr lang="zh-CN" altLang="en-US" sz="2400" dirty="0" smtClean="0"/>
                        <a:t>以上</a:t>
                      </a:r>
                    </a:p>
                  </a:txBody>
                  <a:tcPr/>
                </a:tc>
              </a:tr>
              <a:tr h="435912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美国玛瑞埃塔大学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6327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联合培养</a:t>
                      </a:r>
                      <a:r>
                        <a:rPr lang="zh-CN" altLang="en-US" sz="2400" baseline="0" dirty="0" smtClean="0"/>
                        <a:t> </a:t>
                      </a:r>
                      <a:r>
                        <a:rPr lang="en-US" altLang="zh-CN" sz="2400" baseline="0" dirty="0" smtClean="0"/>
                        <a:t>2+2</a:t>
                      </a:r>
                      <a:endParaRPr lang="zh-CN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托福</a:t>
                      </a:r>
                      <a:r>
                        <a:rPr lang="en-US" altLang="zh-CN" sz="2400" dirty="0" smtClean="0"/>
                        <a:t>79</a:t>
                      </a:r>
                      <a:r>
                        <a:rPr lang="zh-CN" altLang="en-US" sz="2400" dirty="0" smtClean="0"/>
                        <a:t>，雅思</a:t>
                      </a:r>
                      <a:r>
                        <a:rPr lang="en-US" altLang="zh-CN" sz="2400" dirty="0" smtClean="0"/>
                        <a:t>6.5</a:t>
                      </a:r>
                      <a:r>
                        <a:rPr lang="zh-CN" altLang="en-US" sz="2400" dirty="0" smtClean="0"/>
                        <a:t>；</a:t>
                      </a:r>
                      <a:r>
                        <a:rPr lang="en-US" altLang="zh-CN" sz="2400" dirty="0" smtClean="0"/>
                        <a:t>GPA2.5</a:t>
                      </a:r>
                      <a:r>
                        <a:rPr lang="zh-CN" altLang="en-US" sz="2400" dirty="0" smtClean="0"/>
                        <a:t>以上</a:t>
                      </a:r>
                      <a:endParaRPr lang="zh-CN" altLang="en-US" sz="2400" dirty="0"/>
                    </a:p>
                  </a:txBody>
                  <a:tcPr/>
                </a:tc>
              </a:tr>
              <a:tr h="684659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美国阿拉斯加大学费尔班克斯分校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6327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联合培养</a:t>
                      </a:r>
                      <a:r>
                        <a:rPr lang="zh-CN" altLang="en-US" sz="2400" baseline="0" dirty="0" smtClean="0"/>
                        <a:t> </a:t>
                      </a:r>
                      <a:r>
                        <a:rPr lang="en-US" altLang="zh-CN" sz="2400" baseline="0" dirty="0" smtClean="0"/>
                        <a:t>2+2</a:t>
                      </a:r>
                      <a:endParaRPr lang="zh-CN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是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托福</a:t>
                      </a:r>
                      <a:r>
                        <a:rPr lang="en-US" altLang="zh-CN" sz="2400" dirty="0" smtClean="0"/>
                        <a:t>79</a:t>
                      </a:r>
                      <a:r>
                        <a:rPr lang="zh-CN" altLang="en-US" sz="2400" dirty="0" smtClean="0"/>
                        <a:t>，雅</a:t>
                      </a:r>
                      <a:r>
                        <a:rPr lang="zh-CN" altLang="en-US" sz="2400" dirty="0" smtClean="0"/>
                        <a:t>思</a:t>
                      </a:r>
                      <a:r>
                        <a:rPr lang="en-US" altLang="zh-CN" sz="2400" dirty="0" smtClean="0"/>
                        <a:t>6.5</a:t>
                      </a:r>
                      <a:r>
                        <a:rPr lang="zh-CN" altLang="en-US" sz="2400" dirty="0" smtClean="0"/>
                        <a:t>；</a:t>
                      </a:r>
                      <a:r>
                        <a:rPr lang="en-US" altLang="zh-CN" sz="2400" dirty="0" smtClean="0"/>
                        <a:t>GPA2.0</a:t>
                      </a:r>
                      <a:r>
                        <a:rPr lang="zh-CN" altLang="en-US" sz="2400" dirty="0" smtClean="0"/>
                        <a:t>以上</a:t>
                      </a:r>
                      <a:endParaRPr lang="zh-CN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PA_TextPlaceholder 32"/>
          <p:cNvSpPr txBox="1"/>
          <p:nvPr>
            <p:custDataLst>
              <p:tags r:id="rId1"/>
            </p:custDataLst>
          </p:nvPr>
        </p:nvSpPr>
        <p:spPr>
          <a:xfrm>
            <a:off x="1002296" y="4814342"/>
            <a:ext cx="16139292" cy="4861921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出国</a:t>
            </a:r>
            <a:r>
              <a:rPr lang="zh-CN" altLang="en-US" sz="28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后如何</a:t>
            </a:r>
            <a:r>
              <a:rPr lang="zh-CN" altLang="en-US" sz="28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进行学分转换</a:t>
            </a:r>
            <a:r>
              <a:rPr lang="zh-CN" altLang="en-US" sz="28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dirty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校允许两种学分替代方案，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可就留学期间的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课程与校内课程进行：</a:t>
            </a: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）一对一替代；</a:t>
            </a: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）按照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学期做整体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替代（课程门数不同，但总学时数差别不大的情况）。</a:t>
            </a:r>
            <a:endParaRPr lang="en-US" altLang="zh-CN" sz="2400" dirty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学生出国前，需到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教务处网站下载并填写</a:t>
            </a: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中国石油大学（北京）本科生出国留学课程和学分对应认定表</a:t>
            </a: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（一式三份），由专业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负责人、主管本科生教学的副院长、教务处负责人审核签字。学院、教务处和个人各保留一份认定表存档备份。</a:t>
            </a:r>
            <a:endParaRPr lang="en-US" altLang="zh-CN" sz="2400" dirty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学生学成回国后，携外方成绩单原件及学分认定表，至学院教务办公室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B1116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成绩录入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（注：如留学期间选与专业无关的课程，不可进行整学期课程替代</a:t>
            </a:r>
            <a:r>
              <a:rPr lang="zh-CN" altLang="en-US" sz="2400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altLang="zh-CN" sz="1600" b="1" dirty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出国留学课程和学分对应认定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表下载地址：</a:t>
            </a:r>
            <a:endParaRPr lang="en-US" altLang="zh-CN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zh-CN" sz="1600" b="1" dirty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http://</a:t>
            </a:r>
            <a:r>
              <a:rPr lang="en-US" altLang="zh-CN" sz="1600" b="1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www.cup.edu.cn/jwc/gjjy/usulink/83157.htm</a:t>
            </a:r>
            <a:r>
              <a:rPr lang="en-US" altLang="zh-CN" sz="1600" b="1" dirty="0" smtClean="0">
                <a:solidFill>
                  <a:srgbClr val="5A9F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600" b="1" dirty="0" smtClean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zh-CN" altLang="zh-CN" sz="1600" b="1" dirty="0">
              <a:solidFill>
                <a:srgbClr val="5A9F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zh-CN" altLang="en-US" sz="15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0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7833" y="3031161"/>
            <a:ext cx="15543451" cy="1585999"/>
          </a:xfrm>
        </p:spPr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516467" y="8488906"/>
            <a:ext cx="15553728" cy="935827"/>
          </a:xfrm>
        </p:spPr>
        <p:txBody>
          <a:bodyPr/>
          <a:lstStyle/>
          <a:p>
            <a:r>
              <a:rPr lang="en-US" altLang="zh-CN" dirty="0" smtClean="0"/>
              <a:t>More Information Contact: </a:t>
            </a:r>
            <a:endParaRPr lang="en-US" altLang="zh-CN" dirty="0" smtClean="0"/>
          </a:p>
          <a:p>
            <a:r>
              <a:rPr lang="zh-CN" altLang="en-US" dirty="0" smtClean="0"/>
              <a:t>主楼</a:t>
            </a:r>
            <a:r>
              <a:rPr lang="en-US" altLang="zh-CN" dirty="0" smtClean="0"/>
              <a:t>B</a:t>
            </a:r>
            <a:r>
              <a:rPr lang="zh-CN" altLang="en-US" dirty="0" smtClean="0"/>
              <a:t>座</a:t>
            </a:r>
            <a:r>
              <a:rPr lang="en-US" altLang="zh-CN" dirty="0" smtClean="0"/>
              <a:t>1104</a:t>
            </a:r>
          </a:p>
          <a:p>
            <a:r>
              <a:rPr lang="en-US" altLang="zh-CN" dirty="0" smtClean="0"/>
              <a:t>010-89733160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661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国际交流项目类型</a:t>
            </a:r>
            <a:endParaRPr kumimoji="1" lang="ja-JP" altLang="en-US" dirty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 defTabSz="685165"/>
            <a:r>
              <a:rPr lang="zh-CN" altLang="en-US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联合培养项目（双学位）</a:t>
            </a:r>
            <a:endParaRPr lang="en-US" altLang="zh-CN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 defTabSz="685165"/>
            <a:r>
              <a:rPr lang="zh-CN" altLang="en-US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短期交换生项目</a:t>
            </a:r>
            <a:endParaRPr lang="en-US" altLang="zh-CN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 defTabSz="685165"/>
            <a:r>
              <a:rPr lang="zh-CN" altLang="en-US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寒暑期</a:t>
            </a:r>
            <a:r>
              <a:rPr lang="zh-CN" altLang="en-US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游学项目</a:t>
            </a:r>
            <a:endParaRPr lang="en-US" altLang="zh-CN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 defTabSz="685165"/>
            <a:r>
              <a:rPr lang="zh-CN" altLang="en-US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海外实习项目</a:t>
            </a:r>
            <a:endParaRPr lang="en-US" altLang="zh-CN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5"/>
          </p:nvPr>
        </p:nvSpPr>
        <p:spPr>
          <a:xfrm>
            <a:off x="7184000" y="2353634"/>
            <a:ext cx="9455082" cy="1663730"/>
          </a:xfrm>
        </p:spPr>
        <p:txBody>
          <a:bodyPr>
            <a:normAutofit/>
          </a:bodyPr>
          <a:lstStyle/>
          <a:p>
            <a:pPr defTabSz="685165"/>
            <a:r>
              <a:rPr lang="zh-CN" altLang="en-US" dirty="0">
                <a:solidFill>
                  <a:srgbClr val="F70000"/>
                </a:solidFill>
                <a:latin typeface="黑体" pitchFamily="49" charset="-122"/>
                <a:ea typeface="黑体" pitchFamily="49" charset="-122"/>
              </a:rPr>
              <a:t>选派对象：</a:t>
            </a:r>
            <a:r>
              <a:rPr lang="zh-CN" altLang="en-US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读大二、大三、大四学生</a:t>
            </a:r>
            <a: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留学期限：</a:t>
            </a:r>
            <a:r>
              <a:rPr lang="en-US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1-2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年（</a:t>
            </a:r>
            <a:r>
              <a:rPr lang="en-US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2+2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3+2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4+1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等）</a:t>
            </a:r>
            <a: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交流形式：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赴国外合作大学进行课程学习，通过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学分互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认等方式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达到双方学校获取学位规定的</a:t>
            </a:r>
            <a:r>
              <a:rPr lang="zh-CN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学分要求，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即</a:t>
            </a:r>
            <a:r>
              <a:rPr lang="zh-CN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可</a:t>
            </a:r>
            <a:r>
              <a:rPr lang="zh-CN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获得双方学校</a:t>
            </a:r>
            <a:r>
              <a:rPr lang="zh-CN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学位证书。</a:t>
            </a:r>
            <a:endParaRPr lang="zh-CN" altLang="en-US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6"/>
          </p:nvPr>
        </p:nvSpPr>
        <p:spPr>
          <a:xfrm>
            <a:off x="12599590" y="7570631"/>
            <a:ext cx="5544616" cy="1498417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选派年级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：在读本科生</a:t>
            </a:r>
            <a:r>
              <a:rPr lang="en-US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交换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期限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寒暑假（</a:t>
            </a:r>
            <a:r>
              <a:rPr lang="en-US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1-3</a:t>
            </a:r>
            <a:r>
              <a:rPr lang="zh-CN" altLang="en-US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周）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latin typeface="黑体" pitchFamily="49" charset="-122"/>
                <a:ea typeface="黑体" pitchFamily="49" charset="-122"/>
              </a:rPr>
            </a:b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交流形式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赴国外公司进行短期实习</a:t>
            </a:r>
            <a:endParaRPr lang="en-US" altLang="zh-CN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7"/>
          </p:nvPr>
        </p:nvSpPr>
        <p:spPr>
          <a:xfrm>
            <a:off x="8999190" y="4299864"/>
            <a:ext cx="7055276" cy="128414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srgbClr val="F70000"/>
                </a:solidFill>
                <a:latin typeface="黑体" pitchFamily="49" charset="-122"/>
                <a:ea typeface="黑体" pitchFamily="49" charset="-122"/>
              </a:rPr>
              <a:t>选派对象</a:t>
            </a:r>
            <a:r>
              <a:rPr lang="zh-CN" altLang="en-US" dirty="0" smtClean="0">
                <a:solidFill>
                  <a:srgbClr val="F70000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读大二、大三、大四学生</a:t>
            </a:r>
            <a:r>
              <a:rPr lang="en-US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dirty="0">
                <a:solidFill>
                  <a:srgbClr val="F70000"/>
                </a:solidFill>
                <a:latin typeface="黑体" pitchFamily="49" charset="-122"/>
                <a:ea typeface="黑体" pitchFamily="49" charset="-122"/>
              </a:rPr>
              <a:t>留学期限</a:t>
            </a:r>
            <a:r>
              <a:rPr lang="zh-CN" altLang="en-US" dirty="0">
                <a:solidFill>
                  <a:srgbClr val="0A4776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学期或一年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latin typeface="黑体" pitchFamily="49" charset="-122"/>
                <a:ea typeface="黑体" pitchFamily="49" charset="-122"/>
              </a:rPr>
            </a:br>
            <a:r>
              <a:rPr lang="zh-CN" altLang="en-US" dirty="0">
                <a:solidFill>
                  <a:srgbClr val="F70000"/>
                </a:solidFill>
                <a:latin typeface="黑体" pitchFamily="49" charset="-122"/>
                <a:ea typeface="黑体" pitchFamily="49" charset="-122"/>
              </a:rPr>
              <a:t>交流形式：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赴国外合作大学进行课程学习，在国外大学获得学分，经所在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学院审核、批准，可将学分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转回我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校；</a:t>
            </a:r>
            <a:endParaRPr lang="en-US" altLang="zh-CN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8"/>
          </p:nvPr>
        </p:nvSpPr>
        <p:spPr>
          <a:xfrm>
            <a:off x="10845997" y="5932789"/>
            <a:ext cx="6887367" cy="128414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选派对象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：在读本科生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latin typeface="黑体" pitchFamily="49" charset="-122"/>
                <a:ea typeface="黑体" pitchFamily="49" charset="-122"/>
              </a:rPr>
            </a:b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交换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期限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寒暑假（</a:t>
            </a:r>
            <a:r>
              <a:rPr lang="en-US" altLang="zh-CN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1-3</a:t>
            </a:r>
            <a:r>
              <a:rPr lang="zh-CN" altLang="en-US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周）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latin typeface="黑体" pitchFamily="49" charset="-122"/>
                <a:ea typeface="黑体" pitchFamily="49" charset="-122"/>
              </a:rPr>
            </a:b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交流形式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赴外方大学进行短期交流</a:t>
            </a: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，获结业证或成绩单</a:t>
            </a:r>
            <a:endParaRPr lang="en-US" altLang="zh-CN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740425"/>
      </p:ext>
    </p:extLst>
  </p:cSld>
  <p:clrMapOvr>
    <a:masterClrMapping/>
  </p:clrMapOvr>
  <p:transition spd="slow" advTm="9045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>
          <a:xfrm>
            <a:off x="2694075" y="2702501"/>
            <a:ext cx="13938025" cy="1275244"/>
          </a:xfrm>
        </p:spPr>
        <p:txBody>
          <a:bodyPr>
            <a:normAutofit/>
          </a:bodyPr>
          <a:lstStyle/>
          <a:p>
            <a:r>
              <a:rPr kumimoji="1"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国际交流项目本着学生自愿的原则自行参加；</a:t>
            </a:r>
            <a:endParaRPr kumimoji="1" lang="ja-JP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7"/>
          </p:nvPr>
        </p:nvSpPr>
        <p:spPr>
          <a:xfrm>
            <a:off x="2739046" y="4807923"/>
            <a:ext cx="13938025" cy="1275244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联合培养双学位项目仅限与我校签订协议的外方院校；如学生在学期间未经学校官方途径私自赴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外方大学攻读学位，如未能如约获得国内外学位，须自行承担相应后果。</a:t>
            </a:r>
            <a:endParaRPr lang="ja-JP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9"/>
          </p:nvPr>
        </p:nvSpPr>
        <p:spPr>
          <a:xfrm>
            <a:off x="2767892" y="6964141"/>
            <a:ext cx="13938025" cy="1275244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凡非联合培养项目均为第三方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机构负责招生和项目执行，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我校不收取任何中间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费用；我校仅提供相关项目信息，不承担相应责任。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タイトル 9"/>
          <p:cNvSpPr txBox="1">
            <a:spLocks/>
          </p:cNvSpPr>
          <p:nvPr/>
        </p:nvSpPr>
        <p:spPr>
          <a:xfrm>
            <a:off x="3225030" y="39935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重要声明</a:t>
            </a:r>
            <a:endParaRPr lang="ja-JP" altLang="en-US" dirty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2786991"/>
      </p:ext>
    </p:extLst>
  </p:cSld>
  <p:clrMapOvr>
    <a:masterClrMapping/>
  </p:clrMapOvr>
  <p:transition spd="slow" advTm="8307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西澳大利亚大学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3363" y="257466"/>
            <a:ext cx="4762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4" y="1982272"/>
            <a:ext cx="6048375" cy="393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514" y="1541920"/>
            <a:ext cx="5033000" cy="521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9903" y="2198853"/>
            <a:ext cx="543596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244214"/>
              </p:ext>
            </p:extLst>
          </p:nvPr>
        </p:nvGraphicFramePr>
        <p:xfrm>
          <a:off x="624984" y="6952120"/>
          <a:ext cx="17070879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640"/>
                <a:gridCol w="1793477"/>
                <a:gridCol w="1719618"/>
                <a:gridCol w="3725839"/>
                <a:gridCol w="1214651"/>
                <a:gridCol w="6777654"/>
              </a:tblGrid>
              <a:tr h="841982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交流方式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交流时间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授予学位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入学要求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付费形式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费用标准</a:t>
                      </a:r>
                      <a:endParaRPr lang="zh-CN" altLang="en-US" sz="2800" dirty="0"/>
                    </a:p>
                  </a:txBody>
                  <a:tcPr/>
                </a:tc>
              </a:tr>
              <a:tr h="1493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交换生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一学期或一学年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否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雅思</a:t>
                      </a:r>
                      <a:r>
                        <a:rPr lang="en-US" altLang="zh-CN" sz="2800" dirty="0" smtClean="0"/>
                        <a:t>6.5</a:t>
                      </a:r>
                      <a:r>
                        <a:rPr lang="zh-CN" altLang="en-US" sz="2800" dirty="0" smtClean="0"/>
                        <a:t>，可选</a:t>
                      </a:r>
                      <a:r>
                        <a:rPr lang="en-US" altLang="zh-CN" sz="2800" dirty="0" smtClean="0"/>
                        <a:t>4</a:t>
                      </a:r>
                      <a:r>
                        <a:rPr lang="zh-CN" altLang="en-US" sz="2800" dirty="0" smtClean="0"/>
                        <a:t>门主修课；雅思</a:t>
                      </a:r>
                      <a:r>
                        <a:rPr lang="en-US" altLang="zh-CN" sz="2800" dirty="0" smtClean="0"/>
                        <a:t>6.0</a:t>
                      </a:r>
                      <a:r>
                        <a:rPr lang="zh-CN" altLang="en-US" sz="2800" dirty="0" smtClean="0"/>
                        <a:t>，可选</a:t>
                      </a:r>
                      <a:r>
                        <a:rPr lang="en-US" altLang="zh-CN" sz="2800" dirty="0" smtClean="0"/>
                        <a:t>3</a:t>
                      </a:r>
                      <a:r>
                        <a:rPr lang="zh-CN" altLang="en-US" sz="2800" dirty="0" smtClean="0"/>
                        <a:t>门主修课</a:t>
                      </a:r>
                      <a:r>
                        <a:rPr lang="en-US" altLang="zh-CN" sz="2800" dirty="0" smtClean="0"/>
                        <a:t>+1</a:t>
                      </a:r>
                      <a:r>
                        <a:rPr lang="zh-CN" altLang="en-US" sz="2800" dirty="0" smtClean="0"/>
                        <a:t>英语课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自费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7200" algn="l" defTabSz="1632753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1-5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人报名，学费减免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6-9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人报名，学费减免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人以上，学费减免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kumimoji="1" lang="en-US" altLang="zh-CN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-457200" algn="l" defTabSz="1632753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本科生申请有机会获校内</a:t>
                      </a:r>
                      <a:r>
                        <a:rPr kumimoji="1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万元奖学金</a:t>
                      </a:r>
                      <a:endParaRPr kumimoji="1" lang="en-US" altLang="zh-CN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99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西澳大利亚大学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3363" y="257466"/>
            <a:ext cx="4762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6" b="23143"/>
          <a:stretch/>
        </p:blipFill>
        <p:spPr bwMode="auto">
          <a:xfrm>
            <a:off x="426214" y="2360785"/>
            <a:ext cx="5357995" cy="6304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A_TextPlaceholder 32"/>
          <p:cNvSpPr txBox="1"/>
          <p:nvPr>
            <p:custDataLst>
              <p:tags r:id="rId2"/>
            </p:custDataLst>
          </p:nvPr>
        </p:nvSpPr>
        <p:spPr>
          <a:xfrm>
            <a:off x="6420653" y="2972056"/>
            <a:ext cx="8893960" cy="3619813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欢迎加入西澳大学校内交流微信群</a:t>
            </a: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西澳大学校方负责人</a:t>
            </a: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Jun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Ng 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（可中文交流）</a:t>
            </a: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微信：</a:t>
            </a:r>
            <a:r>
              <a:rPr lang="en-US" altLang="zh-CN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aeaperth</a:t>
            </a: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邮箱：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admin@aeaeducation.com.au</a:t>
            </a:r>
            <a:endParaRPr lang="zh-CN" altLang="zh-CN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826985"/>
              </p:ext>
            </p:extLst>
          </p:nvPr>
        </p:nvGraphicFramePr>
        <p:xfrm>
          <a:off x="6610752" y="7225115"/>
          <a:ext cx="1424649" cy="129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Acrobat Document" showAsIcon="1" r:id="rId6" imgW="914400" imgH="828720" progId="AcroExch.Document.DC">
                  <p:embed/>
                </p:oleObj>
              </mc:Choice>
              <mc:Fallback>
                <p:oleObj name="Acrobat Document" showAsIcon="1" r:id="rId6" imgW="914400" imgH="82872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10752" y="7225115"/>
                        <a:ext cx="1424649" cy="129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450013"/>
              </p:ext>
            </p:extLst>
          </p:nvPr>
        </p:nvGraphicFramePr>
        <p:xfrm>
          <a:off x="9026406" y="7293354"/>
          <a:ext cx="1274052" cy="1154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Acrobat Document" showAsIcon="1" r:id="rId8" imgW="914400" imgH="828720" progId="AcroExch.Document.DC">
                  <p:embed/>
                </p:oleObj>
              </mc:Choice>
              <mc:Fallback>
                <p:oleObj name="Acrobat Document" showAsIcon="1" r:id="rId8" imgW="914400" imgH="82872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026406" y="7293354"/>
                        <a:ext cx="1274052" cy="1154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椭圆形标注 12"/>
          <p:cNvSpPr/>
          <p:nvPr/>
        </p:nvSpPr>
        <p:spPr>
          <a:xfrm>
            <a:off x="11504613" y="7581900"/>
            <a:ext cx="2857500" cy="1219200"/>
          </a:xfrm>
          <a:prstGeom prst="wedgeEllipseCallout">
            <a:avLst>
              <a:gd name="adj1" fmla="val -87805"/>
              <a:gd name="adj2" fmla="val -375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点击浏览宣传册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338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英国邓迪大学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15" name="PA_TextPlaceholder 32"/>
          <p:cNvSpPr txBox="1"/>
          <p:nvPr>
            <p:custDataLst>
              <p:tags r:id="rId2"/>
            </p:custDataLst>
          </p:nvPr>
        </p:nvSpPr>
        <p:spPr>
          <a:xfrm>
            <a:off x="738771" y="1948474"/>
            <a:ext cx="8893960" cy="5538176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Scottish University of the Year 2016 &amp; 2017 </a:t>
            </a:r>
            <a:b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苏格兰年度最佳大学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b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Ranked 180th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Times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Education's World University Rankings 2017</a:t>
            </a:r>
            <a:b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全球第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名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《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泰晤士</a:t>
            </a: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高等教育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》, 2017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年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Teaching rated top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Scotland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and top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five in UK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, National Student Survey 2016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教学</a:t>
            </a: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质量苏格兰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第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名，英国第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名，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zh-CN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年全国学生</a:t>
            </a:r>
            <a:r>
              <a:rPr lang="zh-CN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调查</a:t>
            </a:r>
            <a:endParaRPr lang="en-US" altLang="zh-C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zh-CN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917" y="257466"/>
            <a:ext cx="1394178" cy="133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514" y="1954925"/>
            <a:ext cx="6836581" cy="759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478322"/>
              </p:ext>
            </p:extLst>
          </p:nvPr>
        </p:nvGraphicFramePr>
        <p:xfrm>
          <a:off x="939030" y="8004175"/>
          <a:ext cx="2089920" cy="1893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Acrobat Document" showAsIcon="1" r:id="rId6" imgW="914400" imgH="828720" progId="AcroExch.Document.DC">
                  <p:embed/>
                </p:oleObj>
              </mc:Choice>
              <mc:Fallback>
                <p:oleObj name="Acrobat Document" showAsIcon="1" r:id="rId6" imgW="914400" imgH="82872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39030" y="8004175"/>
                        <a:ext cx="2089920" cy="1893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椭圆形标注 3"/>
          <p:cNvSpPr/>
          <p:nvPr/>
        </p:nvSpPr>
        <p:spPr>
          <a:xfrm>
            <a:off x="3619500" y="8191500"/>
            <a:ext cx="2857500" cy="1219200"/>
          </a:xfrm>
          <a:prstGeom prst="wedgeEllipseCallout">
            <a:avLst>
              <a:gd name="adj1" fmla="val -87805"/>
              <a:gd name="adj2" fmla="val -375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点击浏览宣传册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48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学习方式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英国邓迪大学</a:t>
            </a:r>
            <a:endParaRPr lang="en-US" altLang="zh-CN" dirty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2260" y="257466"/>
            <a:ext cx="1384191" cy="141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197172"/>
              </p:ext>
            </p:extLst>
          </p:nvPr>
        </p:nvGraphicFramePr>
        <p:xfrm>
          <a:off x="835571" y="2145630"/>
          <a:ext cx="17070879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640"/>
                <a:gridCol w="2700830"/>
                <a:gridCol w="1150883"/>
                <a:gridCol w="1306891"/>
                <a:gridCol w="3207224"/>
                <a:gridCol w="6865411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交流方式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交流时间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授予学位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入学要求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付费形式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费用标准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交换生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一学期或一学年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否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雅思</a:t>
                      </a:r>
                      <a:r>
                        <a:rPr lang="en-US" altLang="zh-CN" sz="2800" dirty="0" smtClean="0"/>
                        <a:t>6.0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每年免学费名额</a:t>
                      </a:r>
                      <a:r>
                        <a:rPr lang="en-US" altLang="zh-CN" sz="2800" dirty="0" smtClean="0"/>
                        <a:t>5</a:t>
                      </a:r>
                      <a:r>
                        <a:rPr lang="zh-CN" altLang="en-US" sz="2800" dirty="0" smtClean="0"/>
                        <a:t>个，付费名额不限</a:t>
                      </a:r>
                      <a:endParaRPr lang="zh-CN" alt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800" dirty="0" smtClean="0"/>
                        <a:t>16,450</a:t>
                      </a:r>
                      <a:r>
                        <a:rPr lang="zh-CN" altLang="en-US" sz="2800" dirty="0" smtClean="0"/>
                        <a:t>英镑</a:t>
                      </a:r>
                      <a:r>
                        <a:rPr lang="en-US" altLang="zh-CN" sz="2800" dirty="0" smtClean="0"/>
                        <a:t>/</a:t>
                      </a:r>
                      <a:r>
                        <a:rPr lang="zh-CN" altLang="en-US" sz="2800" dirty="0" smtClean="0"/>
                        <a:t>学年（</a:t>
                      </a:r>
                      <a:r>
                        <a:rPr lang="en-US" altLang="zh-CN" sz="2800" dirty="0" smtClean="0"/>
                        <a:t>2019-2020</a:t>
                      </a:r>
                      <a:r>
                        <a:rPr lang="zh-CN" altLang="en-US" sz="2800" dirty="0" smtClean="0"/>
                        <a:t>学年）</a:t>
                      </a:r>
                      <a:endParaRPr lang="en-US" altLang="zh-CN" sz="2800" dirty="0" smtClean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800" dirty="0" smtClean="0"/>
                        <a:t>我校学生可获</a:t>
                      </a:r>
                      <a:r>
                        <a:rPr lang="en-US" altLang="zh-CN" sz="2800" dirty="0" smtClean="0"/>
                        <a:t>5000</a:t>
                      </a:r>
                      <a:r>
                        <a:rPr lang="zh-CN" altLang="en-US" sz="2800" dirty="0" smtClean="0"/>
                        <a:t>英镑奖学金减免</a:t>
                      </a:r>
                      <a:endParaRPr lang="en-US" altLang="zh-CN" sz="2800" dirty="0" smtClean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2800" dirty="0" smtClean="0"/>
                        <a:t>生活成本</a:t>
                      </a:r>
                      <a:r>
                        <a:rPr lang="en-US" altLang="zh-CN" sz="2800" dirty="0" smtClean="0"/>
                        <a:t>7000-9000</a:t>
                      </a:r>
                      <a:r>
                        <a:rPr lang="zh-CN" altLang="en-US" sz="2800" dirty="0" smtClean="0"/>
                        <a:t>英镑</a:t>
                      </a:r>
                      <a:r>
                        <a:rPr lang="en-US" altLang="zh-CN" sz="2800" dirty="0" smtClean="0"/>
                        <a:t>/</a:t>
                      </a:r>
                      <a:r>
                        <a:rPr lang="zh-CN" altLang="en-US" sz="2800" dirty="0" smtClean="0"/>
                        <a:t>学年</a:t>
                      </a:r>
                      <a:endParaRPr lang="en-US" altLang="zh-CN" sz="28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【</a:t>
                      </a:r>
                      <a:r>
                        <a:rPr lang="zh-CN" altLang="en-US" sz="2000" dirty="0" smtClean="0">
                          <a:solidFill>
                            <a:srgbClr val="FF0000"/>
                          </a:solidFill>
                        </a:rPr>
                        <a:t>说明</a:t>
                      </a:r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】</a:t>
                      </a:r>
                      <a:r>
                        <a:rPr lang="zh-CN" altLang="en-US" sz="2000" dirty="0" smtClean="0">
                          <a:solidFill>
                            <a:srgbClr val="FF0000"/>
                          </a:solidFill>
                        </a:rPr>
                        <a:t>以上费用标准仅供参考，以校方公布的最新数据为准。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联合培养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2+2,</a:t>
                      </a:r>
                      <a:r>
                        <a:rPr lang="en-US" altLang="zh-CN" sz="2800" baseline="0" dirty="0" smtClean="0"/>
                        <a:t> </a:t>
                      </a:r>
                      <a:r>
                        <a:rPr lang="en-US" altLang="zh-CN" sz="2800" dirty="0" smtClean="0"/>
                        <a:t>3+2, 4+1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是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雅思</a:t>
                      </a:r>
                      <a:r>
                        <a:rPr lang="en-US" altLang="zh-CN" sz="2800" dirty="0" smtClean="0"/>
                        <a:t>6.5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自费</a:t>
                      </a:r>
                      <a:endParaRPr lang="zh-CN" alt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943680" y="5493682"/>
            <a:ext cx="7627333" cy="36009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外方联系人</a:t>
            </a:r>
            <a:r>
              <a:rPr lang="en-US" altLang="zh-CN" sz="2800" b="1" dirty="0" smtClean="0"/>
              <a:t>:</a:t>
            </a:r>
          </a:p>
          <a:p>
            <a:r>
              <a:rPr lang="en-US" altLang="zh-CN" sz="2800" dirty="0" smtClean="0"/>
              <a:t>1. </a:t>
            </a:r>
            <a:r>
              <a:rPr lang="zh-CN" altLang="en-US" sz="2800" dirty="0" smtClean="0"/>
              <a:t>邓迪</a:t>
            </a:r>
            <a:r>
              <a:rPr lang="zh-CN" altLang="en-US" sz="2800" dirty="0"/>
              <a:t>大学能源政策与法律中心</a:t>
            </a:r>
            <a:r>
              <a:rPr lang="zh-CN" altLang="en-US" sz="2800" dirty="0" smtClean="0"/>
              <a:t>主任</a:t>
            </a:r>
            <a:r>
              <a:rPr lang="en-US" altLang="zh-CN" sz="2800" dirty="0" smtClean="0"/>
              <a:t>   </a:t>
            </a:r>
            <a:r>
              <a:rPr lang="zh-CN" altLang="en-US" sz="2800" dirty="0" smtClean="0"/>
              <a:t>牟效毅 </a:t>
            </a:r>
            <a:endParaRPr lang="en-US" altLang="zh-CN" sz="2800" dirty="0" smtClean="0"/>
          </a:p>
          <a:p>
            <a:r>
              <a:rPr lang="en-US" altLang="zh-CN" sz="2800" dirty="0" smtClean="0"/>
              <a:t>Email</a:t>
            </a:r>
            <a:r>
              <a:rPr lang="en-US" altLang="zh-CN" sz="2800" dirty="0"/>
              <a:t>: </a:t>
            </a:r>
            <a:r>
              <a:rPr lang="en-US" altLang="zh-CN" sz="2800" dirty="0" smtClean="0">
                <a:hlinkClick r:id="rId3"/>
              </a:rPr>
              <a:t>x.mu@Dundee.ac.uk</a:t>
            </a:r>
            <a:endParaRPr lang="en-US" altLang="zh-CN" sz="2800" dirty="0" smtClean="0"/>
          </a:p>
          <a:p>
            <a:r>
              <a:rPr lang="en-US" altLang="zh-CN" sz="2800" dirty="0" smtClean="0"/>
              <a:t>WeChat</a:t>
            </a:r>
            <a:r>
              <a:rPr lang="en-US" altLang="zh-CN" sz="2800" dirty="0"/>
              <a:t>: mxiaoyi_72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2. </a:t>
            </a:r>
            <a:r>
              <a:rPr lang="zh-CN" altLang="en-US" sz="2800" dirty="0" smtClean="0"/>
              <a:t>邓迪大学驻北京办事处   </a:t>
            </a:r>
            <a:r>
              <a:rPr lang="en-US" altLang="zh-CN" sz="2800" dirty="0" smtClean="0"/>
              <a:t>Grace Zhang</a:t>
            </a:r>
          </a:p>
          <a:p>
            <a:r>
              <a:rPr lang="en-US" altLang="zh-CN" sz="2800" dirty="0" smtClean="0"/>
              <a:t>Email</a:t>
            </a:r>
            <a:r>
              <a:rPr lang="zh-CN" altLang="en-US" sz="2800" dirty="0" smtClean="0"/>
              <a:t>：</a:t>
            </a:r>
            <a:r>
              <a:rPr lang="en-US" altLang="zh-CN" sz="2800" dirty="0" smtClean="0">
                <a:hlinkClick r:id="rId4"/>
              </a:rPr>
              <a:t>g.y.zhang@dundee.ac.uk</a:t>
            </a:r>
            <a:r>
              <a:rPr lang="en-US" altLang="zh-CN" sz="2800" dirty="0" smtClean="0"/>
              <a:t> </a:t>
            </a:r>
            <a:endParaRPr lang="en-US" altLang="zh-CN" sz="2800" dirty="0"/>
          </a:p>
          <a:p>
            <a:r>
              <a:rPr lang="en-US" altLang="zh-CN" sz="2800" dirty="0" smtClean="0"/>
              <a:t>WeChat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O-</a:t>
            </a:r>
            <a:r>
              <a:rPr lang="en-US" altLang="zh-CN" sz="2800" dirty="0" err="1" smtClean="0"/>
              <a:t>tiantian</a:t>
            </a:r>
            <a:r>
              <a:rPr lang="en-US" altLang="zh-CN" sz="2800" dirty="0" smtClean="0"/>
              <a:t>-O</a:t>
            </a:r>
            <a:endParaRPr lang="zh-CN" altLang="en-US" sz="2800" dirty="0"/>
          </a:p>
        </p:txBody>
      </p:sp>
      <p:sp>
        <p:nvSpPr>
          <p:cNvPr id="13" name="矩形 12"/>
          <p:cNvSpPr/>
          <p:nvPr/>
        </p:nvSpPr>
        <p:spPr>
          <a:xfrm>
            <a:off x="9344730" y="5462864"/>
            <a:ext cx="7627333" cy="35394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语言成绩说明：</a:t>
            </a:r>
            <a:endParaRPr lang="en-US" altLang="zh-CN" sz="2800" b="1" dirty="0" smtClean="0"/>
          </a:p>
          <a:p>
            <a:r>
              <a:rPr lang="zh-CN" altLang="en-US" sz="2800" dirty="0" smtClean="0"/>
              <a:t>凡雅思成绩达到</a:t>
            </a:r>
            <a:r>
              <a:rPr lang="en-US" altLang="zh-CN" sz="2800" dirty="0" smtClean="0"/>
              <a:t>5.5</a:t>
            </a:r>
            <a:r>
              <a:rPr lang="zh-CN" altLang="en-US" sz="2800" dirty="0" smtClean="0"/>
              <a:t>分以上即可申请，可办理英国签证，入学前一个月需参加校方的语言培训课，课时按照雅思成绩折合。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en-US" sz="2800" b="1" dirty="0" smtClean="0"/>
              <a:t>校内资助说明：</a:t>
            </a:r>
            <a:endParaRPr lang="en-US" altLang="zh-CN" sz="2800" b="1" dirty="0" smtClean="0"/>
          </a:p>
          <a:p>
            <a:r>
              <a:rPr lang="zh-CN" altLang="en-US" sz="2800" dirty="0" smtClean="0"/>
              <a:t>凡我校申请邓迪大学交换生项目的学生，成绩优异者有机会获得校内</a:t>
            </a:r>
            <a:r>
              <a:rPr lang="en-US" altLang="zh-CN" sz="2800" dirty="0" smtClean="0"/>
              <a:t>1</a:t>
            </a:r>
            <a:r>
              <a:rPr lang="zh-CN" altLang="en-US" sz="2800" dirty="0" smtClean="0"/>
              <a:t>万元奖学金。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136142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可申请的专业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英国邓迪大学</a:t>
            </a:r>
            <a:endParaRPr lang="en-US" altLang="zh-CN" dirty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sp>
        <p:nvSpPr>
          <p:cNvPr id="7" name="PA_矩形 13"/>
          <p:cNvSpPr/>
          <p:nvPr>
            <p:custDataLst>
              <p:tags r:id="rId1"/>
            </p:custDataLst>
          </p:nvPr>
        </p:nvSpPr>
        <p:spPr>
          <a:xfrm>
            <a:off x="966152" y="6745012"/>
            <a:ext cx="6459408" cy="32932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英国邓迪大学</a:t>
            </a:r>
            <a:endParaRPr lang="en-US" altLang="zh-CN" b="1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能源政策法律研究中心</a:t>
            </a:r>
            <a:endParaRPr lang="en-US" altLang="zh-CN" b="1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/>
          </a:p>
          <a:p>
            <a:r>
              <a:rPr lang="en-US" altLang="zh-CN" sz="3600" dirty="0" smtClean="0"/>
              <a:t>Centre </a:t>
            </a:r>
            <a:r>
              <a:rPr lang="en-US" altLang="zh-CN" sz="3600" dirty="0"/>
              <a:t>for Energy, Petroleum and Mineral Law and Policy (CEPMLP)</a:t>
            </a:r>
            <a:endParaRPr lang="zh-CN" altLang="en-US" sz="36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0561" y="257466"/>
            <a:ext cx="1845892" cy="18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263" y="6653048"/>
            <a:ext cx="4667286" cy="330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7842682" y="2145630"/>
            <a:ext cx="9140825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CEPMLP </a:t>
            </a:r>
            <a:r>
              <a:rPr lang="en-US" altLang="zh-CN" dirty="0"/>
              <a:t>is the internationally renowned postgraduate school in the field of international business and natural resources and energy law and policy.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Interdisciplinary</a:t>
            </a:r>
            <a:endParaRPr lang="en-US" altLang="zh-CN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Law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Economics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International Relations</a:t>
            </a:r>
          </a:p>
        </p:txBody>
      </p:sp>
      <p:sp>
        <p:nvSpPr>
          <p:cNvPr id="8" name="PA_矩形 13"/>
          <p:cNvSpPr/>
          <p:nvPr>
            <p:custDataLst>
              <p:tags r:id="rId2"/>
            </p:custDataLst>
          </p:nvPr>
        </p:nvSpPr>
        <p:spPr>
          <a:xfrm>
            <a:off x="966152" y="1944067"/>
            <a:ext cx="6459408" cy="47089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社会科学学院（本科专业）</a:t>
            </a:r>
            <a:endParaRPr lang="en-US" altLang="zh-CN" sz="4000" b="1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会计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商业管理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商业管理（会计与金融）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金融经济学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国际商务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</a:t>
            </a: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商务（与电子商务、金融管理、市场营销）</a:t>
            </a:r>
            <a:endParaRPr lang="en-US" altLang="zh-CN" sz="2800" dirty="0" smtClean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国际金融</a:t>
            </a:r>
            <a:endParaRPr lang="zh-CN" altLang="en-US" sz="2800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98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9"/>
          <p:cNvSpPr txBox="1">
            <a:spLocks/>
          </p:cNvSpPr>
          <p:nvPr/>
        </p:nvSpPr>
        <p:spPr>
          <a:xfrm>
            <a:off x="1396230" y="25746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kumimoji="1"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ute 159 UltraLight" pitchFamily="50" charset="0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学校简介</a:t>
            </a:r>
            <a:r>
              <a:rPr lang="en-US" altLang="zh-CN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——</a:t>
            </a:r>
            <a:r>
              <a:rPr lang="zh-CN" altLang="en-US" dirty="0" smtClean="0">
                <a:solidFill>
                  <a:schemeClr val="accent1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英国斯旺西大学</a:t>
            </a:r>
            <a:endParaRPr lang="en-US" altLang="zh-CN" dirty="0" smtClean="0">
              <a:solidFill>
                <a:schemeClr val="accent1"/>
              </a:solidFill>
              <a:latin typeface="汉仪中黑简" panose="02010609000101010101" pitchFamily="49" charset="-122"/>
              <a:ea typeface="汉仪中黑简" panose="0201060900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0" b="1"/>
          <a:stretch/>
        </p:blipFill>
        <p:spPr bwMode="auto">
          <a:xfrm>
            <a:off x="12959211" y="402517"/>
            <a:ext cx="5122051" cy="105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3" y="1988562"/>
            <a:ext cx="13105584" cy="2222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479" y="4331240"/>
            <a:ext cx="5373858" cy="1946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3" y="4331240"/>
            <a:ext cx="7609759" cy="3892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620" y="6436502"/>
            <a:ext cx="5437575" cy="357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4210431" y="1731347"/>
            <a:ext cx="3870831" cy="8279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斯旺西大学拥有悠久历史，始建于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1920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年，由当时的英国皇帝乔治五世亲自奠基修建，在英国历史上是成立最早的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29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所大学之一。大学现有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20000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多名学生，包括来自于世界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120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多个国家及地区的国际学生。</a:t>
            </a:r>
            <a:r>
              <a:rPr kumimoji="0" lang="zh-CN" alt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大学格外强调一切和学生有关的服务和活动。在校内学生可以获得周到完善的个性化服务，在校外学生可以参与向国际学生提供的社会活动和生活体验。斯旺西大学以其优秀的教育水平和一流的研究斐声国际。</a:t>
            </a:r>
            <a:endParaRPr kumimoji="0" lang="zh-CN" altLang="en-GB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51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97">
        <p14:ripple/>
      </p:transition>
    </mc:Choice>
    <mc:Fallback xmlns="">
      <p:transition spd="slow" advTm="46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Vega - Header">
  <a:themeElements>
    <a:clrScheme name="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00FF"/>
      </a:hlink>
      <a:folHlink>
        <a:srgbClr val="800080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  <a:prstDash val="sysDot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>
            <a:solidFill>
              <a:schemeClr val="accent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  <a:prstDash val="sysDot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Vega - Footer Only">
  <a:themeElements>
    <a:clrScheme name="Veg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ACE2"/>
      </a:hlink>
      <a:folHlink>
        <a:srgbClr val="00ACE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ga - Free">
  <a:themeElements>
    <a:clrScheme name="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ACE2"/>
      </a:hlink>
      <a:folHlink>
        <a:srgbClr val="00ACE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17609</TotalTime>
  <Words>2060</Words>
  <Application>Microsoft Office PowerPoint</Application>
  <PresentationFormat>自定义</PresentationFormat>
  <Paragraphs>287</Paragraphs>
  <Slides>18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Vega - Header</vt:lpstr>
      <vt:lpstr>Vega - Footer Only</vt:lpstr>
      <vt:lpstr>Vega - Free</vt:lpstr>
      <vt:lpstr>Adobe Acrobat Document</vt:lpstr>
      <vt:lpstr>Be International</vt:lpstr>
      <vt:lpstr>国际交流项目类型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密苏里科技大学（交换生项目）</vt:lpstr>
      <vt:lpstr>PowerPoint 演示文稿</vt:lpstr>
      <vt:lpstr>美国塔尔萨大学</vt:lpstr>
      <vt:lpstr>其它合作院校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Vega</dc:title>
  <dc:creator>Jun</dc:creator>
  <cp:lastModifiedBy>Yeli Zhao</cp:lastModifiedBy>
  <cp:revision>474</cp:revision>
  <dcterms:created xsi:type="dcterms:W3CDTF">2015-09-05T11:42:45Z</dcterms:created>
  <dcterms:modified xsi:type="dcterms:W3CDTF">2019-10-17T01:51:35Z</dcterms:modified>
</cp:coreProperties>
</file>